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254578B-D4D7-4788-8232-06B184AFF21D}" type="datetimeFigureOut">
              <a:rPr lang="sk-SK" smtClean="0"/>
              <a:t>04.02.2017</a:t>
            </a:fld>
            <a:endParaRPr lang="sk-SK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A2ED2B-68A1-430F-9400-133EDFF9A8AD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85786" y="785794"/>
            <a:ext cx="7500990" cy="1115405"/>
          </a:xfrm>
        </p:spPr>
        <p:txBody>
          <a:bodyPr/>
          <a:lstStyle/>
          <a:p>
            <a:pPr algn="ctr"/>
            <a:r>
              <a:rPr lang="sk-SK" dirty="0" smtClean="0"/>
              <a:t>NÉZZÜK EGYÜTT...</a:t>
            </a:r>
            <a:endParaRPr lang="sk-SK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42910" y="2857496"/>
            <a:ext cx="7772400" cy="1199704"/>
          </a:xfrm>
        </p:spPr>
        <p:txBody>
          <a:bodyPr/>
          <a:lstStyle/>
          <a:p>
            <a:pPr algn="ctr"/>
            <a:r>
              <a:rPr lang="sk-SK" dirty="0" smtClean="0"/>
              <a:t>Gyarmathy Tihamér</a:t>
            </a:r>
            <a:endParaRPr lang="sk-SK" dirty="0"/>
          </a:p>
        </p:txBody>
      </p:sp>
      <p:pic>
        <p:nvPicPr>
          <p:cNvPr id="21506" name="Picture 2" descr="Kapcsolódó ké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2000240"/>
            <a:ext cx="1785950" cy="26031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Balatoni táj</a:t>
            </a:r>
            <a:endParaRPr lang="sk-SK" dirty="0"/>
          </a:p>
        </p:txBody>
      </p:sp>
      <p:pic>
        <p:nvPicPr>
          <p:cNvPr id="22530" name="Picture 2" descr="Kapcsolódó ké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71612"/>
            <a:ext cx="5936396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Köszönöm a figyelmet! </a:t>
            </a:r>
            <a:r>
              <a:rPr lang="sk-SK" dirty="0" smtClean="0">
                <a:sym typeface="Wingdings" pitchFamily="2" charset="2"/>
              </a:rPr>
              <a:t> </a:t>
            </a:r>
            <a:endParaRPr lang="sk-SK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Készítette: Csizmadia Eszter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Calibri" pitchFamily="34" charset="0"/>
                <a:cs typeface="Calibri" pitchFamily="34" charset="0"/>
              </a:rPr>
              <a:t>Született: 1915. március 8.</a:t>
            </a:r>
          </a:p>
          <a:p>
            <a:endParaRPr lang="sk-SK" dirty="0" smtClean="0">
              <a:latin typeface="Calibri" pitchFamily="34" charset="0"/>
              <a:cs typeface="Calibri" pitchFamily="34" charset="0"/>
            </a:endParaRPr>
          </a:p>
          <a:p>
            <a:r>
              <a:rPr lang="sk-SK" dirty="0" smtClean="0">
                <a:latin typeface="Calibri" pitchFamily="34" charset="0"/>
                <a:cs typeface="Calibri" pitchFamily="34" charset="0"/>
              </a:rPr>
              <a:t>Elhunyt: 2005. január 9.</a:t>
            </a:r>
          </a:p>
          <a:p>
            <a:endParaRPr lang="sk-SK" dirty="0" smtClean="0">
              <a:latin typeface="Calibri" pitchFamily="34" charset="0"/>
              <a:cs typeface="Calibri" pitchFamily="34" charset="0"/>
            </a:endParaRPr>
          </a:p>
          <a:p>
            <a:r>
              <a:rPr lang="sk-SK" dirty="0" smtClean="0">
                <a:latin typeface="Calibri" pitchFamily="34" charset="0"/>
                <a:cs typeface="Calibri" pitchFamily="34" charset="0"/>
              </a:rPr>
              <a:t>Foglalkozása: Festő </a:t>
            </a:r>
          </a:p>
          <a:p>
            <a:endParaRPr lang="sk-SK" dirty="0" smtClean="0">
              <a:latin typeface="Calibri" pitchFamily="34" charset="0"/>
              <a:cs typeface="Calibri" pitchFamily="34" charset="0"/>
            </a:endParaRPr>
          </a:p>
          <a:p>
            <a:r>
              <a:rPr lang="sk-SK" dirty="0" smtClean="0">
                <a:latin typeface="Calibri" pitchFamily="34" charset="0"/>
                <a:cs typeface="Calibri" pitchFamily="34" charset="0"/>
              </a:rPr>
              <a:t>Kitüntetései: Kossuth-díj, Érdemes művész, Magyarország  Kiváló Művésze Díj.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Élete</a:t>
            </a:r>
            <a:endParaRPr lang="sk-SK" dirty="0"/>
          </a:p>
        </p:txBody>
      </p:sp>
      <p:pic>
        <p:nvPicPr>
          <p:cNvPr id="8194" name="Picture 2" descr="Kapcsolódó ké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500298" cy="30889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1933-tól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tanult a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Magyar Képzőművészeti Főiskolán,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ahol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Vaszary János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volt a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mestere.</a:t>
            </a: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1937-től 1939-ig Olaszország,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Franciaország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és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Németország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volt tanulmányainak helyszíne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Több, mint húsz éven keresztül fizikai, majd műszaki munkásként dolgozott, hogy családja megélhetését biztosíthassa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Fellépő betegsége miatt azonban végül nyugdíjazták, ekkortól - nehéz anyagi körülmények közepette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ismét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a festészetnek élhetett.</a:t>
            </a:r>
          </a:p>
          <a:p>
            <a:endParaRPr lang="sk-SK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Életpályája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Művei az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1960-as évektől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előbb külföldön, később már itthon is kiállításokra kerülhettek. </a:t>
            </a:r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1968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februárjában az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Iparterv kiállítások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sorozatát bevezető avantgárd kiállítás egyik részvevője volt a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Vásárhelyi Pál Kollégiumban.</a:t>
            </a: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 1971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után többször járt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Nyugat-Európában,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1973-ban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körutazást tehetett </a:t>
            </a:r>
            <a:r>
              <a:rPr lang="hu-HU" u="sng" dirty="0" smtClean="0">
                <a:latin typeface="Calibri" pitchFamily="34" charset="0"/>
                <a:cs typeface="Calibri" pitchFamily="34" charset="0"/>
              </a:rPr>
              <a:t>Afrikában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is.</a:t>
            </a:r>
            <a:endParaRPr lang="sk-SK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Az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1940-es évek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elejétől szürreális </a:t>
            </a:r>
            <a:r>
              <a:rPr lang="hu-HU" u="sng" dirty="0" smtClean="0">
                <a:latin typeface="Calibri" pitchFamily="34" charset="0"/>
                <a:cs typeface="Calibri" pitchFamily="34" charset="0"/>
              </a:rPr>
              <a:t>nonfiguratív-(absztrakt művészet)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képeket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kezdett festeni. </a:t>
            </a:r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színek,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a 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fények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ábrázolása mindvégig nagy szerepet játszott alkotásaiban. </a:t>
            </a:r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Stílusában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szürreális absztrakcióból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egy sajátos 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geometrikus absztrakcióba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 váltott, mértani figurák által tagolt új jelek, organikus rendszerek jelentek meg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képein, melyet Kállai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Ernő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bioromantikus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stílusnak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nevezett.</a:t>
            </a: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 Témáit a természetből, az emberi érzésekből, a társadalmak történetéből, s az őt körülvevő, s az általa (is) teremtett környezeti (festő műhelybeli) kultúrából merítette.</a:t>
            </a:r>
            <a:endParaRPr lang="sk-SK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Művészete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1154098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Néhány festmény Gyarmathy Tihamértól...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Labdázók</a:t>
            </a:r>
            <a:endParaRPr lang="sk-SK" dirty="0"/>
          </a:p>
        </p:txBody>
      </p:sp>
      <p:pic>
        <p:nvPicPr>
          <p:cNvPr id="1026" name="Picture 2" descr="Képtalálat a következőre: „gyarmathy tihamér festmények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857364"/>
            <a:ext cx="5143500" cy="3638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Szálló formák</a:t>
            </a:r>
            <a:endParaRPr lang="sk-SK" dirty="0"/>
          </a:p>
        </p:txBody>
      </p:sp>
      <p:pic>
        <p:nvPicPr>
          <p:cNvPr id="24578" name="Picture 2" descr="Képtalálat a következőre: „gyarmathy tihamér festmények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500306"/>
            <a:ext cx="5143500" cy="2476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Vágyódás</a:t>
            </a:r>
            <a:endParaRPr lang="sk-SK" dirty="0"/>
          </a:p>
        </p:txBody>
      </p:sp>
      <p:pic>
        <p:nvPicPr>
          <p:cNvPr id="23554" name="Picture 2" descr="Képtalálat a következőre: „gyarmathy tihamér képei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428736"/>
            <a:ext cx="3357586" cy="4555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63</Words>
  <Application>Microsoft Office PowerPoint</Application>
  <PresentationFormat>Diavetítés a képernyőre (4:3 oldalarány)</PresentationFormat>
  <Paragraphs>38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Sétatér</vt:lpstr>
      <vt:lpstr>NÉZZÜK EGYÜTT...</vt:lpstr>
      <vt:lpstr>Élete</vt:lpstr>
      <vt:lpstr>Életpályája</vt:lpstr>
      <vt:lpstr>4. dia</vt:lpstr>
      <vt:lpstr>Művészete</vt:lpstr>
      <vt:lpstr>Néhány festmény Gyarmathy Tihamértól...</vt:lpstr>
      <vt:lpstr>Labdázók</vt:lpstr>
      <vt:lpstr>Szálló formák</vt:lpstr>
      <vt:lpstr>Vágyódás</vt:lpstr>
      <vt:lpstr>Balatoni táj</vt:lpstr>
      <vt:lpstr>Köszönöm a figyelmet! 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NÉZZÜK EGYÜTT...</dc:title>
  <dc:creator>Csizmadia Kristof</dc:creator>
  <cp:lastModifiedBy>Csizmadia Kristof</cp:lastModifiedBy>
  <cp:revision>4</cp:revision>
  <dcterms:created xsi:type="dcterms:W3CDTF">2017-02-04T16:17:38Z</dcterms:created>
  <dcterms:modified xsi:type="dcterms:W3CDTF">2017-02-04T16:51:28Z</dcterms:modified>
</cp:coreProperties>
</file>