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Cím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átum hely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2" name="Tartalom hely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4" name="Tartalom hely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10" name="Egyenes összekötő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artalom hely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1" name="Cím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CEBCA2-3160-4A31-9080-04A681AE67DE}" type="datetimeFigureOut">
              <a:rPr lang="hu-HU" smtClean="0"/>
              <a:pPr/>
              <a:t>2016.11.10.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1F7DEA9-233A-476C-837B-DBA7E6B5CA1C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z="1600" dirty="0" smtClean="0"/>
              <a:t>Készítette: Feketéné Németh Annamária</a:t>
            </a:r>
            <a:endParaRPr lang="hu-HU" sz="1600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IDŐKAPSZULA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időkapszula egy olyan tartós anyagból készült tégely, melybe az adott korra jellemző tárgyakat, illetve üzenetet helyeznek el az utókor számára.</a:t>
            </a:r>
          </a:p>
          <a:p>
            <a:pPr>
              <a:buNone/>
            </a:pPr>
            <a:endParaRPr lang="hu-HU" dirty="0" smtClean="0"/>
          </a:p>
          <a:p>
            <a:r>
              <a:rPr lang="hu-HU" dirty="0" smtClean="0"/>
              <a:t>Az elnevezés –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capsule</a:t>
            </a:r>
            <a:r>
              <a:rPr lang="hu-HU" dirty="0" smtClean="0"/>
              <a:t> – 1937-től használatos, de sorra kerülnek elő több évszázados üzenetek is.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Fogalommagyarázat: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800" b="0" dirty="0" smtClean="0"/>
              <a:t>A skóciai </a:t>
            </a:r>
            <a:r>
              <a:rPr lang="hu-HU" sz="1800" b="0" dirty="0" err="1" smtClean="0"/>
              <a:t>Kingussie</a:t>
            </a:r>
            <a:r>
              <a:rPr lang="hu-HU" sz="1800" b="0" dirty="0" smtClean="0"/>
              <a:t> város hídszerkezetében talált doboz 1894-es újságot és whiskyt rejtett</a:t>
            </a:r>
            <a:endParaRPr lang="hu-HU" sz="1800" dirty="0"/>
          </a:p>
        </p:txBody>
      </p:sp>
      <p:pic>
        <p:nvPicPr>
          <p:cNvPr id="7" name="Tartalom helye 6" descr="skót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815540"/>
            <a:ext cx="4038600" cy="2685833"/>
          </a:xfrm>
        </p:spPr>
      </p:pic>
      <p:pic>
        <p:nvPicPr>
          <p:cNvPr id="9" name="Tartalom helye 8" descr="sopr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40288" y="2939256"/>
            <a:ext cx="3657600" cy="2438400"/>
          </a:xfrm>
        </p:spPr>
      </p:pic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XVIII-XIX. századból</a:t>
            </a:r>
            <a:endParaRPr lang="hu-HU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sz="1800" b="0" dirty="0" smtClean="0"/>
              <a:t>Sopronban a Tűztorony felújításakor leltek üzenetre 1786-ból</a:t>
            </a:r>
            <a:endParaRPr lang="hu-HU" sz="1800" b="0" dirty="0"/>
          </a:p>
        </p:txBody>
      </p:sp>
      <p:sp>
        <p:nvSpPr>
          <p:cNvPr id="8" name="Szövegdoboz 7"/>
          <p:cNvSpPr txBox="1"/>
          <p:nvPr/>
        </p:nvSpPr>
        <p:spPr>
          <a:xfrm>
            <a:off x="928662" y="5929330"/>
            <a:ext cx="371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Fotó: </a:t>
            </a:r>
            <a:r>
              <a:rPr lang="hu-HU" sz="14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Highland</a:t>
            </a:r>
            <a:r>
              <a:rPr lang="hu-HU" sz="1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14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Folk</a:t>
            </a:r>
            <a:r>
              <a:rPr lang="hu-HU" sz="1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Museum</a:t>
            </a:r>
            <a:endParaRPr lang="hu-HU" sz="14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5000628" y="5786454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http://www.szeretlekmagyarorszag.hu/idokapszulat-talaltak-sopronban/</a:t>
            </a:r>
            <a:endParaRPr lang="hu-HU" sz="14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tartálya:</a:t>
            </a:r>
            <a:endParaRPr lang="hu-HU" dirty="0"/>
          </a:p>
        </p:txBody>
      </p:sp>
      <p:pic>
        <p:nvPicPr>
          <p:cNvPr id="7" name="Tartalom helye 6" descr="330px-Time_Capsule_of_Cupaloy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92850" y="2201863"/>
            <a:ext cx="2351720" cy="3584591"/>
          </a:xfrm>
        </p:spPr>
      </p:pic>
      <p:sp>
        <p:nvSpPr>
          <p:cNvPr id="4" name="Tartalom helye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u-HU" dirty="0" smtClean="0"/>
              <a:t>mindennapi apró tárgyak</a:t>
            </a:r>
          </a:p>
          <a:p>
            <a:r>
              <a:rPr lang="hu-HU" dirty="0" smtClean="0"/>
              <a:t>szövetek és alapanyagok</a:t>
            </a:r>
          </a:p>
          <a:p>
            <a:r>
              <a:rPr lang="hu-HU" dirty="0" smtClean="0"/>
              <a:t>különleges tárgyak</a:t>
            </a:r>
          </a:p>
          <a:p>
            <a:r>
              <a:rPr lang="hu-HU" dirty="0" smtClean="0"/>
              <a:t>mikrofilm</a:t>
            </a:r>
          </a:p>
          <a:p>
            <a:r>
              <a:rPr lang="hu-HU" dirty="0" smtClean="0"/>
              <a:t>filmhíradó</a:t>
            </a:r>
          </a:p>
          <a:p>
            <a:endParaRPr lang="hu-HU" dirty="0"/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első hivatalos időkapszula </a:t>
            </a:r>
            <a:r>
              <a:rPr lang="hu-HU" sz="1600" dirty="0" smtClean="0"/>
              <a:t>(1938) </a:t>
            </a:r>
            <a:endParaRPr lang="hu-HU" sz="1600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dirty="0" smtClean="0"/>
              <a:t>tartalma: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71472" y="5929330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Westinghouse Electric - Book of record of the Time Capsule of </a:t>
            </a:r>
            <a:r>
              <a:rPr lang="en-US" sz="14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cupaloy</a:t>
            </a:r>
            <a:endParaRPr lang="hu-HU" sz="14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600" dirty="0" err="1" smtClean="0"/>
              <a:t>Sissy</a:t>
            </a:r>
            <a:r>
              <a:rPr lang="hu-HU" sz="1600" dirty="0" smtClean="0"/>
              <a:t> gödöllői bronzszobrának belsejében talált, fémburokba zárt irat</a:t>
            </a:r>
            <a:endParaRPr lang="hu-HU" sz="1600" dirty="0"/>
          </a:p>
        </p:txBody>
      </p:sp>
      <p:pic>
        <p:nvPicPr>
          <p:cNvPr id="7" name="Tartalom helye 6" descr="vzzs_fo-820x510 sissy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902550"/>
            <a:ext cx="4038600" cy="2511812"/>
          </a:xfrm>
        </p:spPr>
      </p:pic>
      <p:sp>
        <p:nvSpPr>
          <p:cNvPr id="4" name="Tartalom helye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„A Rác Fürdőben magam is elhelyeztem egy időkapszulát, a Liget folyóirat egy számát csomagoltam be nejlonba és tettem a török fürdő egyik újraépített (</a:t>
            </a:r>
            <a:r>
              <a:rPr lang="hu-HU" i="1" dirty="0" smtClean="0"/>
              <a:t>rekonstruált</a:t>
            </a:r>
            <a:r>
              <a:rPr lang="hu-HU" dirty="0" smtClean="0"/>
              <a:t>) részébe. Ha sok-sok év múlva újra felújítják a fürdőt és megtalálják az én időkapszulámat, tudni fogják, hogy a rekonstrukciót melyik év, melyik hónapjában végeztük.”</a:t>
            </a:r>
            <a:endParaRPr lang="hu-HU" dirty="0"/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b="1" dirty="0" smtClean="0"/>
              <a:t>Szitakötő folyóirat</a:t>
            </a:r>
            <a:br>
              <a:rPr lang="hu-HU" sz="3200" b="1" dirty="0" smtClean="0"/>
            </a:br>
            <a:r>
              <a:rPr lang="hu-HU" sz="2800" b="1" dirty="0" smtClean="0"/>
              <a:t>Varga Zoltán Zsolt: Időkapszula című írásából</a:t>
            </a:r>
            <a:endParaRPr lang="hu-HU" sz="2800" b="1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dirty="0" smtClean="0"/>
              <a:t>A szerző időkapszulája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4043362" cy="1000131"/>
          </a:xfrm>
        </p:spPr>
        <p:txBody>
          <a:bodyPr/>
          <a:lstStyle/>
          <a:p>
            <a:r>
              <a:rPr lang="hu-HU" sz="1800" dirty="0" smtClean="0"/>
              <a:t>Iskolánk fennállásának </a:t>
            </a:r>
          </a:p>
          <a:p>
            <a:r>
              <a:rPr lang="hu-HU" sz="1800" dirty="0" smtClean="0"/>
              <a:t>100.  évfordulóján </a:t>
            </a:r>
          </a:p>
          <a:p>
            <a:r>
              <a:rPr lang="hu-HU" sz="1800" dirty="0" smtClean="0"/>
              <a:t>udvarunkra kopjafát állítottunk.</a:t>
            </a:r>
            <a:endParaRPr lang="hu-HU" sz="1800" dirty="0"/>
          </a:p>
        </p:txBody>
      </p:sp>
      <p:pic>
        <p:nvPicPr>
          <p:cNvPr id="8" name="Tartalom helye 7" descr="IMG_514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14348" y="2571744"/>
            <a:ext cx="1994947" cy="2992423"/>
          </a:xfrm>
        </p:spPr>
      </p:pic>
      <p:pic>
        <p:nvPicPr>
          <p:cNvPr id="7" name="Tartalom helye 6" descr="időkapszula ásása1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00563" y="2428868"/>
            <a:ext cx="3643338" cy="2414434"/>
          </a:xfrm>
        </p:spPr>
      </p:pic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dirty="0" smtClean="0"/>
              <a:t>A Kispesti Kós Károly Általános Iskola üzenete az utókornak</a:t>
            </a:r>
            <a:endParaRPr lang="hu-HU" sz="3200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sz="2000" dirty="0" smtClean="0"/>
              <a:t>A kopjafa </a:t>
            </a:r>
            <a:r>
              <a:rPr lang="hu-HU" sz="2000" dirty="0" smtClean="0"/>
              <a:t>tövében található az </a:t>
            </a:r>
            <a:r>
              <a:rPr lang="hu-HU" sz="2000" dirty="0" smtClean="0"/>
              <a:t>időkapszula.</a:t>
            </a:r>
            <a:endParaRPr lang="hu-HU" sz="2000" dirty="0"/>
          </a:p>
        </p:txBody>
      </p:sp>
      <p:pic>
        <p:nvPicPr>
          <p:cNvPr id="1026" name="Picture 2" descr="C:\Users\amari\Desktop\kb003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2357430"/>
            <a:ext cx="1277946" cy="1327098"/>
          </a:xfrm>
          <a:prstGeom prst="rect">
            <a:avLst/>
          </a:prstGeom>
          <a:noFill/>
        </p:spPr>
      </p:pic>
      <p:sp>
        <p:nvSpPr>
          <p:cNvPr id="10" name="Szövegdoboz 9"/>
          <p:cNvSpPr txBox="1"/>
          <p:nvPr/>
        </p:nvSpPr>
        <p:spPr>
          <a:xfrm>
            <a:off x="714348" y="578645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 képek igazgatónőnk, Zuborné Sallai Márta fotótárából</a:t>
            </a:r>
            <a:endParaRPr lang="hu-HU" sz="1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714876" y="5214950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kapszula tartalmából:</a:t>
            </a:r>
          </a:p>
          <a:p>
            <a:r>
              <a:rPr lang="hu-HU" dirty="0" smtClean="0"/>
              <a:t>Iskolai iratok, névsorok</a:t>
            </a:r>
          </a:p>
          <a:p>
            <a:r>
              <a:rPr lang="hu-HU" dirty="0" smtClean="0"/>
              <a:t>fotók</a:t>
            </a:r>
            <a:r>
              <a:rPr lang="hu-HU" dirty="0" smtClean="0"/>
              <a:t>, gyerekrajzok, </a:t>
            </a:r>
            <a:r>
              <a:rPr lang="hu-HU" dirty="0" err="1" smtClean="0"/>
              <a:t>csokipapír</a:t>
            </a:r>
            <a:r>
              <a:rPr lang="hu-HU" dirty="0" smtClean="0"/>
              <a:t>, üdítős doboz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000" dirty="0" smtClean="0"/>
              <a:t>2008-ban ünnepelte centenáriumát városrészünk</a:t>
            </a:r>
            <a:endParaRPr lang="hu-HU" sz="2000" dirty="0"/>
          </a:p>
        </p:txBody>
      </p:sp>
      <p:pic>
        <p:nvPicPr>
          <p:cNvPr id="7" name="Tartalom helye 6" descr="életf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5786" y="2357430"/>
            <a:ext cx="3333774" cy="2357454"/>
          </a:xfrm>
        </p:spPr>
      </p:pic>
      <p:sp>
        <p:nvSpPr>
          <p:cNvPr id="4" name="Tartalom helye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„Kedves 2108-ban élő </a:t>
            </a:r>
            <a:r>
              <a:rPr lang="hu-HU" sz="2000" dirty="0" err="1" smtClean="0"/>
              <a:t>wekerlei</a:t>
            </a:r>
            <a:r>
              <a:rPr lang="hu-HU" sz="2000" dirty="0" smtClean="0"/>
              <a:t> utódaink!</a:t>
            </a:r>
          </a:p>
          <a:p>
            <a:pPr>
              <a:buNone/>
            </a:pPr>
            <a:r>
              <a:rPr lang="hu-HU" sz="1800" dirty="0" smtClean="0"/>
              <a:t>    Nem tudjuk,el tudjátok-e olvasni majd ezt az írást, ki tudjátok-e bányászni az információkat az adattároló eszközből, de bízunk abban,hogy emberi arcotok lesz, és közöttetek többségükben olyanok lesznek, akik magyarul beszélnek, írnak, olvasnak és gondolkodnak.” </a:t>
            </a:r>
            <a:endParaRPr lang="hu-HU" sz="1800" dirty="0"/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dirty="0" err="1" smtClean="0"/>
              <a:t>Wekerletelep</a:t>
            </a:r>
            <a:r>
              <a:rPr lang="hu-HU" sz="3600" dirty="0" smtClean="0"/>
              <a:t> – szűkebb környezetünk</a:t>
            </a:r>
            <a:br>
              <a:rPr lang="hu-HU" sz="3600" dirty="0" smtClean="0"/>
            </a:br>
            <a:r>
              <a:rPr lang="hu-HU" sz="2700" dirty="0" smtClean="0"/>
              <a:t>Budapest XIX. kerületében</a:t>
            </a:r>
            <a:endParaRPr lang="hu-HU" sz="2700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sz="2400" dirty="0" smtClean="0"/>
              <a:t>Üzenet 2108-ba (részlet)</a:t>
            </a:r>
            <a:endParaRPr lang="hu-HU" sz="24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642910" y="5214950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100 éves fennállás tiszteletére a közösség életfát avatott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785786" y="4857760"/>
            <a:ext cx="335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foto: </a:t>
            </a:r>
            <a:r>
              <a:rPr lang="hu-HU" sz="12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kispest.hu</a:t>
            </a:r>
            <a:endParaRPr lang="hu-HU" sz="1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000" dirty="0" smtClean="0"/>
              <a:t>Az életfa </a:t>
            </a:r>
            <a:r>
              <a:rPr lang="hu-HU" sz="2000" dirty="0" smtClean="0"/>
              <a:t>alapjába</a:t>
            </a:r>
            <a:r>
              <a:rPr lang="hu-HU" sz="2000" dirty="0" smtClean="0"/>
              <a:t> </a:t>
            </a:r>
            <a:r>
              <a:rPr lang="hu-HU" sz="2000" dirty="0" smtClean="0"/>
              <a:t>került </a:t>
            </a:r>
            <a:r>
              <a:rPr lang="hu-HU" sz="2000" dirty="0" smtClean="0"/>
              <a:t> elhelyezésre az </a:t>
            </a:r>
            <a:r>
              <a:rPr lang="hu-HU" sz="2000" dirty="0" smtClean="0"/>
              <a:t>üzenetekkel teli tégely </a:t>
            </a:r>
            <a:endParaRPr lang="hu-HU" sz="2000" dirty="0"/>
          </a:p>
        </p:txBody>
      </p:sp>
      <p:pic>
        <p:nvPicPr>
          <p:cNvPr id="7" name="Tartalom helye 6" descr="NTkapsz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4348" y="2357430"/>
            <a:ext cx="1714512" cy="2286015"/>
          </a:xfrm>
        </p:spPr>
      </p:pic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Időkapszula </a:t>
            </a:r>
            <a:r>
              <a:rPr lang="hu-HU" dirty="0" smtClean="0"/>
              <a:t>a Wekerlén</a:t>
            </a:r>
            <a:endParaRPr lang="hu-HU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hu-HU" dirty="0" smtClean="0"/>
              <a:t>A kapszula tartalmából:</a:t>
            </a:r>
            <a:endParaRPr lang="hu-HU" dirty="0"/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u-HU" dirty="0" smtClean="0"/>
              <a:t>2 db </a:t>
            </a:r>
            <a:r>
              <a:rPr lang="hu-HU" dirty="0" err="1" smtClean="0"/>
              <a:t>pendrive</a:t>
            </a:r>
            <a:endParaRPr lang="hu-HU" dirty="0" smtClean="0"/>
          </a:p>
          <a:p>
            <a:r>
              <a:rPr lang="hu-HU" dirty="0" smtClean="0"/>
              <a:t>Centenáriumi kiadványok</a:t>
            </a:r>
          </a:p>
          <a:p>
            <a:r>
              <a:rPr lang="hu-HU" dirty="0" smtClean="0"/>
              <a:t>Képeslap, fotók</a:t>
            </a:r>
          </a:p>
          <a:p>
            <a:r>
              <a:rPr lang="hu-HU" dirty="0" smtClean="0"/>
              <a:t>Wekerle újság</a:t>
            </a:r>
          </a:p>
          <a:p>
            <a:r>
              <a:rPr lang="hu-HU" dirty="0" smtClean="0"/>
              <a:t>Életképek</a:t>
            </a:r>
          </a:p>
          <a:p>
            <a:r>
              <a:rPr lang="hu-HU" dirty="0" smtClean="0"/>
              <a:t>Üzenet, fogadalom, avatóbeszéd</a:t>
            </a:r>
          </a:p>
          <a:p>
            <a:endParaRPr lang="hu-HU" dirty="0"/>
          </a:p>
        </p:txBody>
      </p:sp>
      <p:pic>
        <p:nvPicPr>
          <p:cNvPr id="1026" name="Picture 2" descr="C:\Users\amari\Desktop\Wkaps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714620"/>
            <a:ext cx="1850229" cy="2466972"/>
          </a:xfrm>
          <a:prstGeom prst="rect">
            <a:avLst/>
          </a:prstGeom>
          <a:noFill/>
        </p:spPr>
      </p:pic>
      <p:sp>
        <p:nvSpPr>
          <p:cNvPr id="11" name="Szövegdoboz 10"/>
          <p:cNvSpPr txBox="1"/>
          <p:nvPr/>
        </p:nvSpPr>
        <p:spPr>
          <a:xfrm>
            <a:off x="714348" y="5500702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 fotókat a képeken látható Nagy Tamás, a Wekerlei Társaskör akkori elnöke </a:t>
            </a:r>
            <a:r>
              <a:rPr lang="hu-HU" sz="1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bocsátotta </a:t>
            </a:r>
            <a:r>
              <a:rPr lang="hu-HU" sz="1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rendelkezésünkre</a:t>
            </a:r>
            <a:endParaRPr lang="hu-HU" sz="1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tégely anyaga legyen időtálló</a:t>
            </a:r>
          </a:p>
          <a:p>
            <a:r>
              <a:rPr lang="hu-HU" dirty="0" smtClean="0"/>
              <a:t>A benne elhelyezett tárgyak, üzenetek jellemezzék készítőjét, az adott kort és helyszínt</a:t>
            </a:r>
          </a:p>
          <a:p>
            <a:r>
              <a:rPr lang="hu-HU" dirty="0" smtClean="0"/>
              <a:t>Jelöljük meg a kapszula pontos helyét és tervezett felbontási idejét </a:t>
            </a:r>
          </a:p>
          <a:p>
            <a:endParaRPr lang="hu-HU" dirty="0" smtClean="0"/>
          </a:p>
          <a:p>
            <a:pPr>
              <a:buNone/>
            </a:pPr>
            <a:r>
              <a:rPr lang="hu-HU" dirty="0" smtClean="0"/>
              <a:t>Készítsd el Te is a saját időkapszuládat!</a:t>
            </a:r>
          </a:p>
          <a:p>
            <a:pPr>
              <a:buNone/>
            </a:pPr>
            <a:r>
              <a:rPr lang="hu-HU" dirty="0" smtClean="0"/>
              <a:t>Mivel töltenéd meg a tégelyedet?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Tanácsok időkapszula készítéshez: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Egyéni 2. séma">
      <a:dk1>
        <a:srgbClr val="5F7791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B2E389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357</TotalTime>
  <Words>393</Words>
  <Application>Microsoft Office PowerPoint</Application>
  <PresentationFormat>Diavetítés a képernyőre (4:3 oldalarány)</PresentationFormat>
  <Paragraphs>57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Papír</vt:lpstr>
      <vt:lpstr>IDŐKAPSZULA</vt:lpstr>
      <vt:lpstr>Fogalommagyarázat:</vt:lpstr>
      <vt:lpstr> XVIII-XIX. századból</vt:lpstr>
      <vt:lpstr>Az első hivatalos időkapszula (1938) </vt:lpstr>
      <vt:lpstr>Szitakötő folyóirat Varga Zoltán Zsolt: Időkapszula című írásából</vt:lpstr>
      <vt:lpstr>A Kispesti Kós Károly Általános Iskola üzenete az utókornak</vt:lpstr>
      <vt:lpstr>Wekerletelep – szűkebb környezetünk Budapest XIX. kerületében</vt:lpstr>
      <vt:lpstr>Időkapszula a Wekerlén</vt:lpstr>
      <vt:lpstr>Tanácsok időkapszula készítéshez: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IDŐKAPSZULA</dc:title>
  <dc:creator>amari</dc:creator>
  <cp:lastModifiedBy>amari</cp:lastModifiedBy>
  <cp:revision>34</cp:revision>
  <dcterms:created xsi:type="dcterms:W3CDTF">2016-11-06T20:19:17Z</dcterms:created>
  <dcterms:modified xsi:type="dcterms:W3CDTF">2016-11-10T17:17:53Z</dcterms:modified>
</cp:coreProperties>
</file>