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84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Sánta kutya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61708" y="3903128"/>
            <a:ext cx="9070848" cy="457201"/>
          </a:xfrm>
        </p:spPr>
        <p:txBody>
          <a:bodyPr/>
          <a:lstStyle/>
          <a:p>
            <a:r>
              <a:rPr lang="hu-HU" dirty="0" smtClean="0"/>
              <a:t>2016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3708969" y="4497397"/>
            <a:ext cx="477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Székesfehérvár, Zentai Úti Általános Iskola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4924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565124" y="1056640"/>
            <a:ext cx="911673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600" dirty="0" smtClean="0"/>
              <a:t>A </a:t>
            </a:r>
            <a:r>
              <a:rPr lang="hu-HU" sz="6600" dirty="0" smtClean="0">
                <a:solidFill>
                  <a:schemeClr val="accent1">
                    <a:lumMod val="75000"/>
                  </a:schemeClr>
                </a:solidFill>
                <a:latin typeface="AR BLANCA" panose="02000000000000000000" pitchFamily="2" charset="0"/>
              </a:rPr>
              <a:t>Szitakötő </a:t>
            </a:r>
            <a:r>
              <a:rPr lang="hu-HU" sz="6600" dirty="0">
                <a:solidFill>
                  <a:schemeClr val="accent1">
                    <a:lumMod val="75000"/>
                  </a:schemeClr>
                </a:solidFill>
                <a:latin typeface="AR BLANCA" panose="02000000000000000000" pitchFamily="2" charset="0"/>
              </a:rPr>
              <a:t>folyóirat </a:t>
            </a:r>
            <a:r>
              <a:rPr lang="hu-HU" sz="6600" dirty="0" smtClean="0"/>
              <a:t>alapján készítette: </a:t>
            </a:r>
          </a:p>
          <a:p>
            <a:r>
              <a:rPr lang="hu-HU" sz="6600" dirty="0" smtClean="0"/>
              <a:t>Neubauer Lizi,</a:t>
            </a:r>
          </a:p>
          <a:p>
            <a:r>
              <a:rPr lang="hu-HU" sz="6600" dirty="0" smtClean="0"/>
              <a:t>Boros Lilla Anna</a:t>
            </a:r>
            <a:endParaRPr lang="hu-HU" sz="6600" dirty="0"/>
          </a:p>
        </p:txBody>
      </p:sp>
    </p:spTree>
    <p:extLst>
      <p:ext uri="{BB962C8B-B14F-4D97-AF65-F5344CB8AC3E}">
        <p14:creationId xmlns:p14="http://schemas.microsoft.com/office/powerpoint/2010/main" val="411243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764771" y="814647"/>
            <a:ext cx="4430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dirty="0" smtClean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Kérdések:</a:t>
            </a:r>
            <a:endParaRPr lang="hu-HU" sz="5400" dirty="0">
              <a:solidFill>
                <a:schemeClr val="accent1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672405" y="1753986"/>
            <a:ext cx="9071714" cy="85254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3200" dirty="0" smtClean="0"/>
              <a:t>Mit szeretett volna születésnapjára?</a:t>
            </a:r>
          </a:p>
          <a:p>
            <a:pPr marL="342900" indent="-342900">
              <a:buAutoNum type="arabicPeriod"/>
            </a:pPr>
            <a:r>
              <a:rPr lang="hu-HU" sz="3200" dirty="0" smtClean="0"/>
              <a:t>Hányadik szülinapját ünnepli?</a:t>
            </a:r>
          </a:p>
          <a:p>
            <a:pPr marL="342900" indent="-342900">
              <a:buAutoNum type="arabicPeriod"/>
            </a:pPr>
            <a:r>
              <a:rPr lang="hu-HU" sz="3200" dirty="0" smtClean="0"/>
              <a:t>Mi vonta el a figyelmét hajnalban?</a:t>
            </a:r>
          </a:p>
          <a:p>
            <a:pPr marL="342900" indent="-342900">
              <a:buAutoNum type="arabicPeriod"/>
            </a:pPr>
            <a:r>
              <a:rPr lang="hu-HU" sz="3200" dirty="0" smtClean="0"/>
              <a:t>Kinek súgta meg, hogy meglepetés készül?</a:t>
            </a:r>
          </a:p>
          <a:p>
            <a:pPr marL="342900" indent="-342900">
              <a:buAutoNum type="arabicPeriod"/>
            </a:pPr>
            <a:r>
              <a:rPr lang="hu-HU" sz="3200" dirty="0" smtClean="0"/>
              <a:t>Miért nem ment iskolába?</a:t>
            </a:r>
          </a:p>
          <a:p>
            <a:pPr marL="342900" indent="-342900" algn="ctr">
              <a:buAutoNum type="arabicPeriod"/>
            </a:pPr>
            <a:r>
              <a:rPr lang="hu-HU" sz="3200" dirty="0" smtClean="0"/>
              <a:t>Hogy feszült a feje? </a:t>
            </a:r>
            <a:r>
              <a:rPr lang="hu-HU" sz="3200" dirty="0" smtClean="0">
                <a:sym typeface="Wingdings" panose="05000000000000000000" pitchFamily="2" charset="2"/>
              </a:rPr>
              <a:t>    </a:t>
            </a:r>
          </a:p>
          <a:p>
            <a:pPr marL="342900" indent="-342900" algn="ctr">
              <a:buAutoNum type="arabicPeriod"/>
            </a:pPr>
            <a:endParaRPr lang="hu-HU" sz="3200" dirty="0">
              <a:sym typeface="Wingdings" panose="05000000000000000000" pitchFamily="2" charset="2"/>
            </a:endParaRPr>
          </a:p>
          <a:p>
            <a:pPr marL="342900" indent="-342900" algn="ctr">
              <a:buAutoNum type="arabicPeriod"/>
            </a:pPr>
            <a:r>
              <a:rPr lang="hu-HU" sz="3200" dirty="0" smtClean="0">
                <a:sym typeface="Wingdings" panose="05000000000000000000" pitchFamily="2" charset="2"/>
              </a:rPr>
              <a:t> </a:t>
            </a:r>
          </a:p>
          <a:p>
            <a:pPr marL="342900" indent="-342900" algn="ctr">
              <a:buAutoNum type="arabicPeriod"/>
            </a:pPr>
            <a:endParaRPr lang="hu-HU" sz="3200" dirty="0">
              <a:sym typeface="Wingdings" panose="05000000000000000000" pitchFamily="2" charset="2"/>
            </a:endParaRPr>
          </a:p>
          <a:p>
            <a:pPr marL="342900" indent="-342900" algn="ctr">
              <a:buAutoNum type="arabicPeriod"/>
            </a:pPr>
            <a:endParaRPr lang="hu-HU" sz="3200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hu-HU" sz="3200" dirty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hu-HU" sz="3200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hu-HU" sz="3200" dirty="0" smtClean="0">
              <a:sym typeface="Wingdings" panose="05000000000000000000" pitchFamily="2" charset="2"/>
            </a:endParaRPr>
          </a:p>
          <a:p>
            <a:endParaRPr lang="hu-HU" sz="3200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hu-HU" sz="3200" dirty="0" smtClean="0">
              <a:sym typeface="Wingdings" panose="05000000000000000000" pitchFamily="2" charset="2"/>
            </a:endParaRPr>
          </a:p>
          <a:p>
            <a:pPr marL="342900" indent="-342900">
              <a:buAutoNum type="arabicPeriod"/>
            </a:pPr>
            <a:endParaRPr lang="hu-HU" sz="3200" dirty="0" smtClean="0">
              <a:sym typeface="Wingdings" panose="05000000000000000000" pitchFamily="2" charset="2"/>
            </a:endParaRPr>
          </a:p>
          <a:p>
            <a:endParaRPr lang="hu-HU" dirty="0" smtClean="0"/>
          </a:p>
          <a:p>
            <a:pPr marL="342900" indent="-342900">
              <a:buAutoNum type="arabicPeriod"/>
            </a:pPr>
            <a:endParaRPr lang="hu-HU" dirty="0"/>
          </a:p>
        </p:txBody>
      </p:sp>
      <p:pic>
        <p:nvPicPr>
          <p:cNvPr id="1030" name="Picture 6" descr="C:\Users\Tulajdonos\Desktop\sánta kut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75" y="5270500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90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81891" y="839586"/>
            <a:ext cx="48173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dirty="0" smtClean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Megoldások:</a:t>
            </a:r>
            <a:endParaRPr lang="hu-HU" sz="5400" dirty="0">
              <a:solidFill>
                <a:schemeClr val="accent1">
                  <a:lumMod val="75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581891" y="1970116"/>
            <a:ext cx="5644494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4000" dirty="0" smtClean="0"/>
              <a:t>Egy kiskutyát</a:t>
            </a:r>
          </a:p>
          <a:p>
            <a:pPr marL="342900" indent="-342900">
              <a:buAutoNum type="arabicPeriod"/>
            </a:pPr>
            <a:r>
              <a:rPr lang="hu-HU" sz="4000" dirty="0" smtClean="0"/>
              <a:t>Tizedik</a:t>
            </a:r>
          </a:p>
          <a:p>
            <a:pPr marL="342900" indent="-342900">
              <a:buAutoNum type="arabicPeriod"/>
            </a:pPr>
            <a:r>
              <a:rPr lang="hu-HU" sz="4000" dirty="0" smtClean="0"/>
              <a:t>Zajok, mocorgás</a:t>
            </a:r>
          </a:p>
          <a:p>
            <a:pPr marL="342900" indent="-342900">
              <a:buAutoNum type="arabicPeriod"/>
            </a:pPr>
            <a:r>
              <a:rPr lang="hu-HU" sz="4000" dirty="0" smtClean="0"/>
              <a:t>Nővérének</a:t>
            </a:r>
          </a:p>
          <a:p>
            <a:pPr marL="342900" indent="-342900">
              <a:buAutoNum type="arabicPeriod"/>
            </a:pPr>
            <a:r>
              <a:rPr lang="hu-HU" sz="4000" dirty="0" smtClean="0"/>
              <a:t>Betegséget színlelt</a:t>
            </a:r>
          </a:p>
          <a:p>
            <a:pPr marL="342900" indent="-342900">
              <a:buAutoNum type="arabicPeriod"/>
            </a:pPr>
            <a:r>
              <a:rPr lang="hu-HU" sz="4000" dirty="0" smtClean="0"/>
              <a:t>Mint egy túlfújt lufi </a:t>
            </a:r>
            <a:r>
              <a:rPr lang="hu-HU" sz="4000" dirty="0" smtClean="0">
                <a:sym typeface="Wingdings" panose="05000000000000000000" pitchFamily="2" charset="2"/>
              </a:rPr>
              <a:t></a:t>
            </a:r>
            <a:endParaRPr lang="hu-HU" sz="4000" dirty="0" smtClean="0"/>
          </a:p>
          <a:p>
            <a:pPr marL="342900" indent="-342900">
              <a:buAutoNum type="arabicPeriod"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426286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zappa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34</TotalTime>
  <Words>75</Words>
  <Application>Microsoft Office PowerPoint</Application>
  <PresentationFormat>Egyéni</PresentationFormat>
  <Paragraphs>30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Szappan</vt:lpstr>
      <vt:lpstr>Sánta kutya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Sánta kutya</dc:title>
  <dc:creator>Tanuló</dc:creator>
  <cp:lastModifiedBy>Tulajdonos</cp:lastModifiedBy>
  <cp:revision>4</cp:revision>
  <dcterms:created xsi:type="dcterms:W3CDTF">2016-10-11T11:51:46Z</dcterms:created>
  <dcterms:modified xsi:type="dcterms:W3CDTF">2016-10-18T08:10:22Z</dcterms:modified>
</cp:coreProperties>
</file>