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975D76-2038-49C3-82D0-0ABE98962DF0}" type="datetimeFigureOut">
              <a:rPr lang="hu-HU" smtClean="0"/>
              <a:t>2016.10.27.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E35985-F031-4F25-B8EC-4968C4DF2F7C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sz="7200" dirty="0" smtClean="0"/>
              <a:t>Órák   </a:t>
            </a:r>
            <a:r>
              <a:rPr lang="hu-HU" dirty="0" smtClean="0"/>
              <a:t>     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243406" cy="1752600"/>
          </a:xfrm>
        </p:spPr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5194920" cy="730250"/>
          </a:xfrm>
        </p:spPr>
        <p:txBody>
          <a:bodyPr/>
          <a:lstStyle/>
          <a:p>
            <a:r>
              <a:rPr lang="hu-HU" dirty="0" smtClean="0"/>
              <a:t>Helyük alapján  lehetnek: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6923112" cy="1198352"/>
          </a:xfrm>
        </p:spPr>
        <p:txBody>
          <a:bodyPr>
            <a:normAutofit fontScale="85000" lnSpcReduction="10000"/>
          </a:bodyPr>
          <a:lstStyle/>
          <a:p>
            <a:r>
              <a:rPr lang="hu-HU" sz="1900" dirty="0" smtClean="0"/>
              <a:t>Az idő mérésére  használt eszközök, az órák nagyon sokfélék lehetnek.  </a:t>
            </a:r>
          </a:p>
          <a:p>
            <a:r>
              <a:rPr lang="hu-HU" sz="1900" dirty="0" smtClean="0"/>
              <a:t>Sokféle szempont alapján csoportosíthatjuk őket. </a:t>
            </a:r>
            <a:r>
              <a:rPr lang="hu-HU" sz="1900" dirty="0" smtClean="0"/>
              <a:t>Íme néhány, a teljesség igénye nélkül.</a:t>
            </a:r>
            <a:r>
              <a:rPr lang="hu-HU" sz="2800" dirty="0" smtClean="0"/>
              <a:t/>
            </a:r>
            <a:br>
              <a:rPr lang="hu-HU" sz="2800" dirty="0" smtClean="0"/>
            </a:br>
            <a:endParaRPr lang="hu-HU" sz="28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Helyhez kötött pl.: toronyóra</a:t>
            </a:r>
          </a:p>
          <a:p>
            <a:r>
              <a:rPr lang="hu-HU" dirty="0" smtClean="0"/>
              <a:t>Mozgatható pl.: karóra</a:t>
            </a:r>
            <a:endParaRPr lang="hu-HU" dirty="0"/>
          </a:p>
        </p:txBody>
      </p:sp>
      <p:pic>
        <p:nvPicPr>
          <p:cNvPr id="6" name="Kép 5" descr="136849-004-1CD6933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3212976"/>
            <a:ext cx="2016224" cy="3024336"/>
          </a:xfrm>
          <a:prstGeom prst="rect">
            <a:avLst/>
          </a:prstGeom>
        </p:spPr>
      </p:pic>
      <p:pic>
        <p:nvPicPr>
          <p:cNvPr id="7" name="Kép 6" descr="7764589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140968"/>
            <a:ext cx="2304256" cy="3072341"/>
          </a:xfrm>
          <a:prstGeom prst="rect">
            <a:avLst/>
          </a:prstGeom>
        </p:spPr>
      </p:pic>
      <p:pic>
        <p:nvPicPr>
          <p:cNvPr id="8" name="Kép 7" descr="hossz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3501008"/>
            <a:ext cx="2381250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92D050"/>
                </a:solidFill>
              </a:rPr>
              <a:t>Kijelző szerint lehet:</a:t>
            </a:r>
            <a:endParaRPr lang="hu-HU" sz="3200" b="1" dirty="0">
              <a:solidFill>
                <a:srgbClr val="92D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Analóg</a:t>
            </a:r>
          </a:p>
          <a:p>
            <a:r>
              <a:rPr lang="hu-HU" dirty="0" smtClean="0"/>
              <a:t>Digitális</a:t>
            </a:r>
          </a:p>
        </p:txBody>
      </p:sp>
      <p:pic>
        <p:nvPicPr>
          <p:cNvPr id="4" name="Kép 3" descr="LW-200-4B casio noi karo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924944"/>
            <a:ext cx="2565173" cy="3319636"/>
          </a:xfrm>
          <a:prstGeom prst="rect">
            <a:avLst/>
          </a:prstGeom>
        </p:spPr>
      </p:pic>
      <p:pic>
        <p:nvPicPr>
          <p:cNvPr id="5" name="Kép 4" descr="Pulsar Dress Women PH8076X1 női karó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640" y="2924944"/>
            <a:ext cx="2571714" cy="3273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92D050"/>
                </a:solidFill>
              </a:rPr>
              <a:t>Hasznosság szerint:</a:t>
            </a:r>
            <a:endParaRPr lang="hu-HU" sz="3200" b="1" dirty="0">
              <a:solidFill>
                <a:srgbClr val="92D05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124744"/>
            <a:ext cx="7467600" cy="4525963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Dísztárgy pl.: zenélő óra, díszóra</a:t>
            </a: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Tudományos óra pl.: atomóra</a:t>
            </a:r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Mindennapos használatú </a:t>
            </a:r>
            <a:br>
              <a:rPr lang="hu-HU" dirty="0" smtClean="0"/>
            </a:br>
            <a:r>
              <a:rPr lang="hu-HU" dirty="0" smtClean="0"/>
              <a:t>pl.: zsebóra, karóra</a:t>
            </a:r>
            <a:endParaRPr lang="hu-HU" dirty="0" smtClean="0"/>
          </a:p>
        </p:txBody>
      </p:sp>
      <p:pic>
        <p:nvPicPr>
          <p:cNvPr id="5" name="Kép 4" descr="díszó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60648"/>
            <a:ext cx="1178292" cy="2092186"/>
          </a:xfrm>
          <a:prstGeom prst="rect">
            <a:avLst/>
          </a:prstGeom>
        </p:spPr>
      </p:pic>
      <p:pic>
        <p:nvPicPr>
          <p:cNvPr id="6" name="Kép 5" descr="atomó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2564904"/>
            <a:ext cx="2376264" cy="1925294"/>
          </a:xfrm>
          <a:prstGeom prst="rect">
            <a:avLst/>
          </a:prstGeom>
        </p:spPr>
      </p:pic>
      <p:pic>
        <p:nvPicPr>
          <p:cNvPr id="7" name="Kép 6" descr="dnye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4801452"/>
            <a:ext cx="2520280" cy="18119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hu-HU" sz="3200" b="1" dirty="0" smtClean="0">
                <a:solidFill>
                  <a:srgbClr val="92D050"/>
                </a:solidFill>
              </a:rPr>
              <a:t>Különlegesség, specialitás szerint:</a:t>
            </a:r>
            <a:endParaRPr lang="hu-HU" sz="3200" b="1" dirty="0">
              <a:solidFill>
                <a:srgbClr val="92D050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Pl.: Parkolóóra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hu-HU" dirty="0" smtClean="0"/>
              <a:t>Pl.: Stopper</a:t>
            </a:r>
            <a:endParaRPr lang="hu-HU" dirty="0"/>
          </a:p>
        </p:txBody>
      </p:sp>
      <p:pic>
        <p:nvPicPr>
          <p:cNvPr id="7" name="Tartalom helye 6" descr="parkoló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329531" y="1602581"/>
            <a:ext cx="2295525" cy="3771900"/>
          </a:xfrm>
        </p:spPr>
      </p:pic>
      <p:pic>
        <p:nvPicPr>
          <p:cNvPr id="8" name="Tartalom helye 7" descr="stopper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4008" y="1628800"/>
            <a:ext cx="3693393" cy="369339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>
                <a:solidFill>
                  <a:srgbClr val="92D050"/>
                </a:solidFill>
              </a:rPr>
              <a:t>Szerkezet szerint </a:t>
            </a:r>
            <a:br>
              <a:rPr lang="hu-HU" sz="3600" b="1" dirty="0" smtClean="0">
                <a:solidFill>
                  <a:srgbClr val="92D050"/>
                </a:solidFill>
              </a:rPr>
            </a:br>
            <a:r>
              <a:rPr lang="hu-HU" sz="3100" dirty="0" smtClean="0">
                <a:solidFill>
                  <a:srgbClr val="92D050"/>
                </a:solidFill>
              </a:rPr>
              <a:t>(Mit használnak fel a működésükhöz):</a:t>
            </a:r>
            <a:endParaRPr lang="hu-HU" sz="3100" dirty="0">
              <a:solidFill>
                <a:srgbClr val="92D050"/>
              </a:solidFill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hu-HU" dirty="0" smtClean="0"/>
              <a:t>Vízóra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u-HU" dirty="0" smtClean="0"/>
              <a:t>Homokóra</a:t>
            </a:r>
            <a:endParaRPr lang="hu-HU" dirty="0"/>
          </a:p>
        </p:txBody>
      </p:sp>
      <p:pic>
        <p:nvPicPr>
          <p:cNvPr id="8" name="Kép 7" descr="vízóra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852936"/>
            <a:ext cx="2130889" cy="3240360"/>
          </a:xfrm>
          <a:prstGeom prst="rect">
            <a:avLst/>
          </a:prstGeom>
        </p:spPr>
      </p:pic>
      <p:pic>
        <p:nvPicPr>
          <p:cNvPr id="9" name="Kép 8" descr="vízóra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3645024"/>
            <a:ext cx="2096941" cy="1635614"/>
          </a:xfrm>
          <a:prstGeom prst="rect">
            <a:avLst/>
          </a:prstGeom>
        </p:spPr>
      </p:pic>
      <p:pic>
        <p:nvPicPr>
          <p:cNvPr id="10" name="Kép 9" descr="homokó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2276872"/>
            <a:ext cx="2430952" cy="38164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b="1" dirty="0" smtClean="0"/>
              <a:t>Mechanikus működésű órák</a:t>
            </a:r>
            <a:endParaRPr lang="hu-HU" sz="2400" b="1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 smtClean="0"/>
              <a:t>Kerekes óra</a:t>
            </a:r>
          </a:p>
          <a:p>
            <a:r>
              <a:rPr lang="hu-HU" dirty="0" smtClean="0"/>
              <a:t>Ütőóra</a:t>
            </a:r>
          </a:p>
          <a:p>
            <a:endParaRPr lang="hu-HU" dirty="0" smtClean="0"/>
          </a:p>
          <a:p>
            <a:endParaRPr lang="hu-HU" dirty="0" smtClean="0"/>
          </a:p>
          <a:p>
            <a:pPr>
              <a:buNone/>
            </a:pPr>
            <a:endParaRPr lang="hu-HU" dirty="0" smtClean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Csillagászati óra</a:t>
            </a:r>
            <a:endParaRPr lang="hu-HU" dirty="0"/>
          </a:p>
        </p:txBody>
      </p:sp>
      <p:pic>
        <p:nvPicPr>
          <p:cNvPr id="6" name="Kép 5" descr="ütő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2708920"/>
            <a:ext cx="2410068" cy="3635911"/>
          </a:xfrm>
          <a:prstGeom prst="rect">
            <a:avLst/>
          </a:prstGeom>
        </p:spPr>
      </p:pic>
      <p:pic>
        <p:nvPicPr>
          <p:cNvPr id="7" name="Kép 6" descr="csillagászat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3" y="2662097"/>
            <a:ext cx="2808312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95536" y="332656"/>
            <a:ext cx="3657600" cy="4525963"/>
          </a:xfrm>
        </p:spPr>
        <p:txBody>
          <a:bodyPr/>
          <a:lstStyle/>
          <a:p>
            <a:r>
              <a:rPr lang="hu-HU" dirty="0" smtClean="0"/>
              <a:t>Ingaóra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Napelemes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355976" y="332656"/>
            <a:ext cx="3657600" cy="4525963"/>
          </a:xfrm>
        </p:spPr>
        <p:txBody>
          <a:bodyPr/>
          <a:lstStyle/>
          <a:p>
            <a:r>
              <a:rPr lang="hu-HU" dirty="0" smtClean="0"/>
              <a:t>Hajóóra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Elektromos </a:t>
            </a:r>
            <a:endParaRPr lang="hu-HU" dirty="0"/>
          </a:p>
        </p:txBody>
      </p:sp>
      <p:pic>
        <p:nvPicPr>
          <p:cNvPr id="5" name="Kép 4" descr="hajó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9" y="978552"/>
            <a:ext cx="2304256" cy="2430269"/>
          </a:xfrm>
          <a:prstGeom prst="rect">
            <a:avLst/>
          </a:prstGeom>
        </p:spPr>
      </p:pic>
      <p:pic>
        <p:nvPicPr>
          <p:cNvPr id="6" name="Kép 5" descr="elekt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4509120"/>
            <a:ext cx="2389634" cy="2030291"/>
          </a:xfrm>
          <a:prstGeom prst="rect">
            <a:avLst/>
          </a:prstGeom>
        </p:spPr>
      </p:pic>
      <p:pic>
        <p:nvPicPr>
          <p:cNvPr id="7" name="Kép 6" descr="ing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87624" y="980728"/>
            <a:ext cx="1312984" cy="2374379"/>
          </a:xfrm>
          <a:prstGeom prst="rect">
            <a:avLst/>
          </a:prstGeom>
        </p:spPr>
      </p:pic>
      <p:pic>
        <p:nvPicPr>
          <p:cNvPr id="8" name="Kép 7" descr="napelem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1600" y="4365104"/>
            <a:ext cx="1656184" cy="21684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39552" y="548680"/>
            <a:ext cx="3657600" cy="4525963"/>
          </a:xfrm>
        </p:spPr>
        <p:txBody>
          <a:bodyPr/>
          <a:lstStyle/>
          <a:p>
            <a:r>
              <a:rPr lang="hu-HU" dirty="0" smtClean="0"/>
              <a:t>Planetárium óra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355976" y="548680"/>
            <a:ext cx="3657600" cy="4525963"/>
          </a:xfrm>
        </p:spPr>
        <p:txBody>
          <a:bodyPr/>
          <a:lstStyle/>
          <a:p>
            <a:r>
              <a:rPr lang="hu-HU" dirty="0" smtClean="0"/>
              <a:t>K</a:t>
            </a:r>
            <a:r>
              <a:rPr lang="hu-HU" dirty="0" smtClean="0"/>
              <a:t>varcóra</a:t>
            </a:r>
            <a:endParaRPr lang="hu-HU" dirty="0"/>
          </a:p>
        </p:txBody>
      </p:sp>
      <p:pic>
        <p:nvPicPr>
          <p:cNvPr id="5" name="Kép 4" descr="kvar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276872"/>
            <a:ext cx="3209322" cy="3659113"/>
          </a:xfrm>
          <a:prstGeom prst="rect">
            <a:avLst/>
          </a:prstGeom>
        </p:spPr>
      </p:pic>
      <p:pic>
        <p:nvPicPr>
          <p:cNvPr id="6" name="Kép 5" descr="plane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988840"/>
            <a:ext cx="3096344" cy="4155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ka">
  <a:themeElements>
    <a:clrScheme name="Egyéni 40. séma">
      <a:dk1>
        <a:sysClr val="windowText" lastClr="000000"/>
      </a:dk1>
      <a:lt1>
        <a:srgbClr val="26BCC4"/>
      </a:lt1>
      <a:dk2>
        <a:srgbClr val="002060"/>
      </a:dk2>
      <a:lt2>
        <a:srgbClr val="BF1348"/>
      </a:lt2>
      <a:accent1>
        <a:srgbClr val="9DD228"/>
      </a:accent1>
      <a:accent2>
        <a:srgbClr val="B0CCB0"/>
      </a:accent2>
      <a:accent3>
        <a:srgbClr val="D0F4F6"/>
      </a:accent3>
      <a:accent4>
        <a:srgbClr val="C0BEAF"/>
      </a:accent4>
      <a:accent5>
        <a:srgbClr val="CEC597"/>
      </a:accent5>
      <a:accent6>
        <a:srgbClr val="E8B7B7"/>
      </a:accent6>
      <a:hlink>
        <a:srgbClr val="BF1348"/>
      </a:hlink>
      <a:folHlink>
        <a:srgbClr val="BF1348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121</TotalTime>
  <Words>93</Words>
  <Application>Microsoft Office PowerPoint</Application>
  <PresentationFormat>Diavetítés a képernyőre (4:3 oldalarány)</PresentationFormat>
  <Paragraphs>47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Technika</vt:lpstr>
      <vt:lpstr>Órák         </vt:lpstr>
      <vt:lpstr>Helyük alapján  lehetnek:</vt:lpstr>
      <vt:lpstr>Kijelző szerint lehet:</vt:lpstr>
      <vt:lpstr>Hasznosság szerint:</vt:lpstr>
      <vt:lpstr>Különlegesség, specialitás szerint:</vt:lpstr>
      <vt:lpstr>Szerkezet szerint  (Mit használnak fel a működésükhöz):</vt:lpstr>
      <vt:lpstr>Mechanikus működésű órák</vt:lpstr>
      <vt:lpstr>8. dia</vt:lpstr>
      <vt:lpstr>9.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Órák</dc:title>
  <dc:creator>JBetty</dc:creator>
  <cp:lastModifiedBy>JBetty</cp:lastModifiedBy>
  <cp:revision>19</cp:revision>
  <dcterms:created xsi:type="dcterms:W3CDTF">2016-10-27T18:12:51Z</dcterms:created>
  <dcterms:modified xsi:type="dcterms:W3CDTF">2016-10-27T20:14:14Z</dcterms:modified>
</cp:coreProperties>
</file>