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Átellenes sarkain kerekített téglalap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5EF129-EE54-4B09-8C88-B55B26180D33}" type="datetimeFigureOut">
              <a:rPr lang="hu-HU" smtClean="0"/>
              <a:t>2016.06.01.</a:t>
            </a:fld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93FB313-5EB9-4B88-A1F0-5FD7E57218BD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5EF129-EE54-4B09-8C88-B55B26180D33}" type="datetimeFigureOut">
              <a:rPr lang="hu-HU" smtClean="0"/>
              <a:t>2016.06.01.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FB313-5EB9-4B88-A1F0-5FD7E57218B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5EF129-EE54-4B09-8C88-B55B26180D33}" type="datetimeFigureOut">
              <a:rPr lang="hu-HU" smtClean="0"/>
              <a:t>2016.06.01.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FB313-5EB9-4B88-A1F0-5FD7E57218B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5EF129-EE54-4B09-8C88-B55B26180D33}" type="datetimeFigureOut">
              <a:rPr lang="hu-HU" smtClean="0"/>
              <a:t>2016.06.01.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FB313-5EB9-4B88-A1F0-5FD7E57218B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5EF129-EE54-4B09-8C88-B55B26180D33}" type="datetimeFigureOut">
              <a:rPr lang="hu-HU" smtClean="0"/>
              <a:t>2016.06.01.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93FB313-5EB9-4B88-A1F0-5FD7E57218BD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5EF129-EE54-4B09-8C88-B55B26180D33}" type="datetimeFigureOut">
              <a:rPr lang="hu-HU" smtClean="0"/>
              <a:t>2016.06.01.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93FB313-5EB9-4B88-A1F0-5FD7E57218BD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5EF129-EE54-4B09-8C88-B55B26180D33}" type="datetimeFigureOut">
              <a:rPr lang="hu-HU" smtClean="0"/>
              <a:t>2016.06.01.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93FB313-5EB9-4B88-A1F0-5FD7E57218B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5EF129-EE54-4B09-8C88-B55B26180D33}" type="datetimeFigureOut">
              <a:rPr lang="hu-HU" smtClean="0"/>
              <a:t>2016.06.01.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FB313-5EB9-4B88-A1F0-5FD7E57218BD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5EF129-EE54-4B09-8C88-B55B26180D33}" type="datetimeFigureOut">
              <a:rPr lang="hu-HU" smtClean="0"/>
              <a:t>2016.06.01.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FB313-5EB9-4B88-A1F0-5FD7E57218B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5EF129-EE54-4B09-8C88-B55B26180D33}" type="datetimeFigureOut">
              <a:rPr lang="hu-HU" smtClean="0"/>
              <a:t>2016.06.01.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93FB313-5EB9-4B88-A1F0-5FD7E57218BD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5EF129-EE54-4B09-8C88-B55B26180D33}" type="datetimeFigureOut">
              <a:rPr lang="hu-HU" smtClean="0"/>
              <a:t>2016.06.01.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93FB313-5EB9-4B88-A1F0-5FD7E57218BD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Átellenes sarkain kerekített téglalap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95EF129-EE54-4B09-8C88-B55B26180D33}" type="datetimeFigureOut">
              <a:rPr lang="hu-HU" smtClean="0"/>
              <a:t>2016.06.01.</a:t>
            </a:fld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93FB313-5EB9-4B88-A1F0-5FD7E57218BD}" type="slidenum">
              <a:rPr lang="hu-HU" smtClean="0"/>
              <a:t>‹#›</a:t>
            </a:fld>
            <a:endParaRPr lang="hu-HU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r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KIHALT FOGLALKOZÁSOK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324544" y="0"/>
            <a:ext cx="8229600" cy="1143000"/>
          </a:xfrm>
        </p:spPr>
        <p:txBody>
          <a:bodyPr/>
          <a:lstStyle/>
          <a:p>
            <a:r>
              <a:rPr lang="hu-HU" dirty="0" smtClean="0"/>
              <a:t>TEKEBÁBU-FELÁLLÍTÓK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2530" name="Picture 2" descr="extinct-vintage-jobs-4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76227"/>
            <a:ext cx="8388424" cy="578177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24128" y="404664"/>
            <a:ext cx="3240360" cy="1143000"/>
          </a:xfrm>
        </p:spPr>
        <p:txBody>
          <a:bodyPr>
            <a:noAutofit/>
          </a:bodyPr>
          <a:lstStyle/>
          <a:p>
            <a:r>
              <a:rPr lang="hu-HU" sz="2800" dirty="0" smtClean="0"/>
              <a:t>„ÉBRESZTŐÓRA”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3554" name="Picture 2" descr="extinct-vintage-jobs-5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43051"/>
            <a:ext cx="5762625" cy="840105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46.%20V%C3%A1ndork%C3%B6sz%C3%B6r%C5%B1s%20Olaszorsz%C3%A1gban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6829425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320480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VÁNDORKÖSZÖRŰS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842992" cy="1143000"/>
          </a:xfrm>
        </p:spPr>
        <p:txBody>
          <a:bodyPr/>
          <a:lstStyle/>
          <a:p>
            <a:r>
              <a:rPr lang="hu-HU" dirty="0" smtClean="0"/>
              <a:t>KERÉKGYÁRTÓ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 descr="kerekgyar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41898"/>
            <a:ext cx="8244408" cy="521610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szemfelsze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800044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hu-HU" dirty="0" smtClean="0"/>
              <a:t>JEGES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 descr="jeg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044"/>
            <a:ext cx="9144000" cy="599695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48680"/>
            <a:ext cx="4104456" cy="11430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LÁMPAGYÚJTOGATÓ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218" name="Picture 2" descr="lampagyujtog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255" y="0"/>
            <a:ext cx="512874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hu-HU" dirty="0" smtClean="0"/>
              <a:t>NYOMDAI SZEDŐ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42" name="Picture 2" descr="sze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0250"/>
            <a:ext cx="9144000" cy="57277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TELEFONKÖZPONTOS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 descr="telefonkozpon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46587"/>
            <a:ext cx="7740352" cy="611141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260648" y="260648"/>
            <a:ext cx="8229600" cy="1143000"/>
          </a:xfrm>
        </p:spPr>
        <p:txBody>
          <a:bodyPr/>
          <a:lstStyle/>
          <a:p>
            <a:r>
              <a:rPr lang="hu-HU" dirty="0" smtClean="0"/>
              <a:t>PATKÁNYFOGÓ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290" name="Picture 2" descr="extinct-vintage-jobs-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8717"/>
            <a:ext cx="7200800" cy="543928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űhely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űhel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űhel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</TotalTime>
  <Words>14</Words>
  <Application>Microsoft Office PowerPoint</Application>
  <PresentationFormat>Diavetítés a képernyőre (4:3 oldalarány)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Műhely</vt:lpstr>
      <vt:lpstr>KIHALT FOGLALKOZÁSOK</vt:lpstr>
      <vt:lpstr>VÁNDORKÖSZÖRŰS</vt:lpstr>
      <vt:lpstr>KERÉKGYÁRTÓ</vt:lpstr>
      <vt:lpstr>4. dia</vt:lpstr>
      <vt:lpstr>JEGES</vt:lpstr>
      <vt:lpstr>LÁMPAGYÚJTOGATÓ</vt:lpstr>
      <vt:lpstr>NYOMDAI SZEDŐ</vt:lpstr>
      <vt:lpstr>TELEFONKÖZPONTOS</vt:lpstr>
      <vt:lpstr>PATKÁNYFOGÓ</vt:lpstr>
      <vt:lpstr>TEKEBÁBU-FELÁLLÍTÓK</vt:lpstr>
      <vt:lpstr>„ÉBRESZTŐÓRA”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KIHALT FOGLALKOZÁSOK</dc:title>
  <dc:creator>vadaszi.zsolt</dc:creator>
  <cp:lastModifiedBy>vadaszi.zsolt</cp:lastModifiedBy>
  <cp:revision>3</cp:revision>
  <dcterms:created xsi:type="dcterms:W3CDTF">2016-06-01T06:06:47Z</dcterms:created>
  <dcterms:modified xsi:type="dcterms:W3CDTF">2016-06-01T06:29:47Z</dcterms:modified>
</cp:coreProperties>
</file>