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-15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10031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84044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5694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7263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836292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117134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99274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86774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265088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58157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551288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05763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7490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767657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0810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194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3296D-C949-4936-9C9D-6DD1D5591ADF}" type="datetimeFigureOut">
              <a:rPr lang="hu-HU" smtClean="0"/>
              <a:pPr/>
              <a:t>2016.05.23.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18EC0AF-CDE0-4FB4-A2C4-8757FAEF0B0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935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Schönberger</a:t>
            </a:r>
            <a:r>
              <a:rPr lang="hu-HU" dirty="0" smtClean="0"/>
              <a:t> Armand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Nézzük együtt…</a:t>
            </a:r>
            <a:endParaRPr lang="hu-HU" dirty="0"/>
          </a:p>
        </p:txBody>
      </p:sp>
      <p:pic>
        <p:nvPicPr>
          <p:cNvPr id="1026" name="Picture 2" descr="http://www.kieselbach.hu/upload/artist/978/331/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3217" y="228289"/>
            <a:ext cx="2149745" cy="2725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3712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hu-HU" dirty="0" err="1" smtClean="0"/>
              <a:t>Schönberger</a:t>
            </a:r>
            <a:r>
              <a:rPr lang="hu-HU" dirty="0" smtClean="0"/>
              <a:t> Armand magyar festőművész, grafikus</a:t>
            </a:r>
          </a:p>
          <a:p>
            <a:r>
              <a:rPr lang="hu-HU" b="1" dirty="0" smtClean="0"/>
              <a:t>Született:		</a:t>
            </a:r>
            <a:r>
              <a:rPr lang="hu-HU" dirty="0" smtClean="0"/>
              <a:t>	</a:t>
            </a:r>
            <a:r>
              <a:rPr lang="hu-HU" dirty="0" smtClean="0"/>
              <a:t>1885 </a:t>
            </a:r>
            <a:r>
              <a:rPr lang="hu-HU" dirty="0" err="1" smtClean="0"/>
              <a:t>Galgóc</a:t>
            </a:r>
            <a:endParaRPr lang="hu-HU" dirty="0" smtClean="0"/>
          </a:p>
          <a:p>
            <a:r>
              <a:rPr lang="hu-HU" b="1" dirty="0" smtClean="0"/>
              <a:t>Meghalt:	</a:t>
            </a:r>
            <a:r>
              <a:rPr lang="hu-HU" dirty="0" smtClean="0"/>
              <a:t>			</a:t>
            </a:r>
            <a:r>
              <a:rPr lang="hu-HU" dirty="0" smtClean="0"/>
              <a:t>1974 Budapest</a:t>
            </a:r>
            <a:r>
              <a:rPr lang="hu-HU" dirty="0" smtClean="0"/>
              <a:t>, Magyarország</a:t>
            </a:r>
            <a:endParaRPr lang="hu-HU" dirty="0"/>
          </a:p>
        </p:txBody>
      </p:sp>
      <p:pic>
        <p:nvPicPr>
          <p:cNvPr id="2050" name="Picture 2" descr="http://media.liveauctiongroup.net/i/1389/180414_1.jpg?v=8C659044AE312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76564" y="3054803"/>
            <a:ext cx="2541561" cy="2541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93048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Egy kis ízelítő izgalmas életéből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A festő 1885-ben született a mai Szlovákiához tartozó </a:t>
            </a:r>
            <a:r>
              <a:rPr lang="hu-HU" dirty="0" err="1" smtClean="0"/>
              <a:t>Galgócon</a:t>
            </a:r>
            <a:r>
              <a:rPr lang="hu-HU" dirty="0" smtClean="0"/>
              <a:t>. A nyolcgyerekes család Armand ötéves korában Budapestre költözött. Szülei nem tudták támogatni a művészi pályán, ezért önképzéssel kezdte a rajztanulást. Eleinte a Nemzeti Múzeumban Munkácsy Mihály olajfestményeit másolta. Később esti tanfolyamon, majd </a:t>
            </a:r>
            <a:r>
              <a:rPr lang="hu-HU" dirty="0" smtClean="0"/>
              <a:t>Münchenben </a:t>
            </a:r>
            <a:r>
              <a:rPr lang="hu-HU" dirty="0" smtClean="0"/>
              <a:t>egy művészeti iskolában tanult. Utána a </a:t>
            </a:r>
            <a:r>
              <a:rPr lang="hu-HU" dirty="0" smtClean="0"/>
              <a:t>Müncheni </a:t>
            </a:r>
            <a:r>
              <a:rPr lang="hu-HU" dirty="0" smtClean="0"/>
              <a:t>Művészeti Akadémiára járt.</a:t>
            </a:r>
            <a:endParaRPr lang="hu-HU" dirty="0"/>
          </a:p>
        </p:txBody>
      </p:sp>
      <p:pic>
        <p:nvPicPr>
          <p:cNvPr id="3074" name="Picture 2" descr="http://viragjuditgaleria.hu/pics/paintings/schonberger_armand-csalad_1928-6_19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26770" y="1391403"/>
            <a:ext cx="2047232" cy="27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viragjuditgaleria.hu/pics/paintings/schonberger_armand-zenelok_1929-39._aukcio_2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8205" y="4100975"/>
            <a:ext cx="1828565" cy="246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12120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Alkotásai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sz="2800" dirty="0" err="1" smtClean="0"/>
              <a:t>Schönberger</a:t>
            </a:r>
            <a:r>
              <a:rPr lang="hu-HU" sz="2800" dirty="0" smtClean="0"/>
              <a:t> úr izgalmas, élénk színekkel festett, szögletes formákból épülő képein a nagyvárosi nyüzsgés jelenik meg</a:t>
            </a:r>
            <a:r>
              <a:rPr lang="hu-HU" dirty="0" smtClean="0"/>
              <a:t>.</a:t>
            </a:r>
            <a:endParaRPr lang="hu-HU" dirty="0"/>
          </a:p>
        </p:txBody>
      </p:sp>
      <p:pic>
        <p:nvPicPr>
          <p:cNvPr id="4098" name="Picture 2" descr="http://www.irodalmiradio.hu/femis/muveszetek/4muveszek/s_menu/schonberg/4dunairak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73442" y="2160589"/>
            <a:ext cx="4431324" cy="3222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22365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Önarckép</a:t>
            </a:r>
            <a:endParaRPr lang="hu-HU" dirty="0"/>
          </a:p>
        </p:txBody>
      </p:sp>
      <p:pic>
        <p:nvPicPr>
          <p:cNvPr id="5122" name="Picture 2" descr="Schönberger Armand - Önarcké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63846" y="2406951"/>
            <a:ext cx="3293776" cy="4451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88574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Asztalnál</a:t>
            </a:r>
            <a:endParaRPr lang="hu-HU" dirty="0"/>
          </a:p>
        </p:txBody>
      </p:sp>
      <p:pic>
        <p:nvPicPr>
          <p:cNvPr id="6146" name="Picture 2" descr="http://viragjuditgaleria.hu/pics/paintings/schonberger_armand-asztalnal_1924_1928_kozott-32_7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9629" y="2160588"/>
            <a:ext cx="4752780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3596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Kávéházban</a:t>
            </a:r>
            <a:endParaRPr lang="hu-HU" dirty="0"/>
          </a:p>
        </p:txBody>
      </p:sp>
      <p:pic>
        <p:nvPicPr>
          <p:cNvPr id="7170" name="Picture 2" descr="http://viragjuditgaleria.hu/pics/paintings/schonberger_armand-kavehazban_1931-2_15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86875" y="2160588"/>
            <a:ext cx="3378287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2622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Női portré</a:t>
            </a:r>
            <a:endParaRPr lang="hu-HU" dirty="0"/>
          </a:p>
        </p:txBody>
      </p:sp>
      <p:pic>
        <p:nvPicPr>
          <p:cNvPr id="8194" name="Picture 2" descr="http://www.artvalue.com/photos/auction/0/53/53352/schonberger-armand-1885-1974-h-noi-portre-3368787-500-500-336878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7516" y="2160588"/>
            <a:ext cx="2717005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29719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</a:t>
            </a:r>
            <a:r>
              <a:rPr lang="hu-HU" dirty="0" smtClean="0"/>
              <a:t>a figyelmet</a:t>
            </a:r>
            <a:r>
              <a:rPr lang="hu-HU" dirty="0" smtClean="0">
                <a:sym typeface="Wingdings" panose="05000000000000000000" pitchFamily="2" charset="2"/>
              </a:rPr>
              <a:t>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Készítette:				Bartal Carmen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 </a:t>
            </a:r>
            <a:r>
              <a:rPr lang="hu-HU" dirty="0" smtClean="0"/>
              <a:t>Kürti Alapiskola</a:t>
            </a:r>
            <a:r>
              <a:rPr lang="hu-HU" dirty="0" smtClean="0"/>
              <a:t>									2016. május 23.</a:t>
            </a:r>
            <a:endParaRPr lang="hu-HU" dirty="0"/>
          </a:p>
        </p:txBody>
      </p:sp>
      <p:pic>
        <p:nvPicPr>
          <p:cNvPr id="9220" name="Picture 4" descr="Schönberger Armand - Schönberger Armand 1970 körü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157" y="3356556"/>
            <a:ext cx="2466740" cy="3379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http://www.kieselbach.hu/upload/artist/978/331/19357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4565" y="4100975"/>
            <a:ext cx="3982897" cy="118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2557701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Sárga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zet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108</Words>
  <Application>Microsoft Office PowerPoint</Application>
  <PresentationFormat>Egyéni</PresentationFormat>
  <Paragraphs>17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Fazetta</vt:lpstr>
      <vt:lpstr>Schönberger Armand</vt:lpstr>
      <vt:lpstr>2. dia</vt:lpstr>
      <vt:lpstr>Egy kis ízelítő izgalmas életéből</vt:lpstr>
      <vt:lpstr>Alkotásai</vt:lpstr>
      <vt:lpstr>Önarckép</vt:lpstr>
      <vt:lpstr>Asztalnál</vt:lpstr>
      <vt:lpstr>Kávéházban</vt:lpstr>
      <vt:lpstr>Női portré</vt:lpstr>
      <vt:lpstr>Köszönöm a figyelmet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Schönberger Armand</dc:title>
  <dc:creator>gágf4vol9gtrfvb</dc:creator>
  <cp:lastModifiedBy>Hóka Rozália</cp:lastModifiedBy>
  <cp:revision>5</cp:revision>
  <dcterms:created xsi:type="dcterms:W3CDTF">2016-05-23T18:43:51Z</dcterms:created>
  <dcterms:modified xsi:type="dcterms:W3CDTF">2016-05-23T20:56:06Z</dcterms:modified>
</cp:coreProperties>
</file>