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687-695D-47B1-AC0A-6AB553F84162}" type="datetimeFigureOut">
              <a:rPr lang="hu-HU" smtClean="0"/>
              <a:pPr/>
              <a:t>2016.04.25.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644-4873-431B-A92F-1B2BBA868C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21367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687-695D-47B1-AC0A-6AB553F84162}" type="datetimeFigureOut">
              <a:rPr lang="hu-HU" smtClean="0"/>
              <a:pPr/>
              <a:t>2016.04.25.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644-4873-431B-A92F-1B2BBA868C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5309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687-695D-47B1-AC0A-6AB553F84162}" type="datetimeFigureOut">
              <a:rPr lang="hu-HU" smtClean="0"/>
              <a:pPr/>
              <a:t>2016.04.25.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644-4873-431B-A92F-1B2BBA868C5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2623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687-695D-47B1-AC0A-6AB553F84162}" type="datetimeFigureOut">
              <a:rPr lang="hu-HU" smtClean="0"/>
              <a:pPr/>
              <a:t>2016.04.25.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644-4873-431B-A92F-1B2BBA868C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98348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687-695D-47B1-AC0A-6AB553F84162}" type="datetimeFigureOut">
              <a:rPr lang="hu-HU" smtClean="0"/>
              <a:pPr/>
              <a:t>2016.04.25.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644-4873-431B-A92F-1B2BBA868C5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60891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687-695D-47B1-AC0A-6AB553F84162}" type="datetimeFigureOut">
              <a:rPr lang="hu-HU" smtClean="0"/>
              <a:pPr/>
              <a:t>2016.04.25.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644-4873-431B-A92F-1B2BBA868C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46212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687-695D-47B1-AC0A-6AB553F84162}" type="datetimeFigureOut">
              <a:rPr lang="hu-HU" smtClean="0"/>
              <a:pPr/>
              <a:t>2016.04.25.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644-4873-431B-A92F-1B2BBA868C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64936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687-695D-47B1-AC0A-6AB553F84162}" type="datetimeFigureOut">
              <a:rPr lang="hu-HU" smtClean="0"/>
              <a:pPr/>
              <a:t>2016.04.25.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644-4873-431B-A92F-1B2BBA868C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4949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687-695D-47B1-AC0A-6AB553F84162}" type="datetimeFigureOut">
              <a:rPr lang="hu-HU" smtClean="0"/>
              <a:pPr/>
              <a:t>2016.04.25.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644-4873-431B-A92F-1B2BBA868C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5127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687-695D-47B1-AC0A-6AB553F84162}" type="datetimeFigureOut">
              <a:rPr lang="hu-HU" smtClean="0"/>
              <a:pPr/>
              <a:t>2016.04.25.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644-4873-431B-A92F-1B2BBA868C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2621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687-695D-47B1-AC0A-6AB553F84162}" type="datetimeFigureOut">
              <a:rPr lang="hu-HU" smtClean="0"/>
              <a:pPr/>
              <a:t>2016.04.25.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644-4873-431B-A92F-1B2BBA868C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065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687-695D-47B1-AC0A-6AB553F84162}" type="datetimeFigureOut">
              <a:rPr lang="hu-HU" smtClean="0"/>
              <a:pPr/>
              <a:t>2016.04.25.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644-4873-431B-A92F-1B2BBA868C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0761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687-695D-47B1-AC0A-6AB553F84162}" type="datetimeFigureOut">
              <a:rPr lang="hu-HU" smtClean="0"/>
              <a:pPr/>
              <a:t>2016.04.25.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644-4873-431B-A92F-1B2BBA868C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9146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687-695D-47B1-AC0A-6AB553F84162}" type="datetimeFigureOut">
              <a:rPr lang="hu-HU" smtClean="0"/>
              <a:pPr/>
              <a:t>2016.04.25.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644-4873-431B-A92F-1B2BBA868C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23461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687-695D-47B1-AC0A-6AB553F84162}" type="datetimeFigureOut">
              <a:rPr lang="hu-HU" smtClean="0"/>
              <a:pPr/>
              <a:t>2016.04.25.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644-4873-431B-A92F-1B2BBA868C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1194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687-695D-47B1-AC0A-6AB553F84162}" type="datetimeFigureOut">
              <a:rPr lang="hu-HU" smtClean="0"/>
              <a:pPr/>
              <a:t>2016.04.25.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644-4873-431B-A92F-1B2BBA868C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902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9687-695D-47B1-AC0A-6AB553F84162}" type="datetimeFigureOut">
              <a:rPr lang="hu-HU" smtClean="0"/>
              <a:pPr/>
              <a:t>2016.04.25.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3E0644-4873-431B-A92F-1B2BBA868C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928090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Kassák Lajos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3346" y="2121646"/>
            <a:ext cx="2704564" cy="3026086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Nézzük együtt…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26393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3685"/>
    </mc:Choice>
    <mc:Fallback>
      <p:transition advTm="3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u="sng" dirty="0" smtClean="0"/>
              <a:t>Született:</a:t>
            </a:r>
            <a:r>
              <a:rPr lang="hu-HU" b="1" dirty="0" smtClean="0"/>
              <a:t>	</a:t>
            </a:r>
            <a:r>
              <a:rPr lang="hu-HU" dirty="0" smtClean="0"/>
              <a:t>1887. március 21.  Szlovákia, Érsekújvár</a:t>
            </a:r>
          </a:p>
          <a:p>
            <a:r>
              <a:rPr lang="hu-HU" b="1" u="sng" dirty="0" smtClean="0"/>
              <a:t>Meghalt:	</a:t>
            </a:r>
            <a:r>
              <a:rPr lang="hu-HU" b="1" dirty="0" smtClean="0"/>
              <a:t>	</a:t>
            </a:r>
            <a:r>
              <a:rPr lang="hu-HU" dirty="0" smtClean="0"/>
              <a:t>1967. július 22.  Magyarország, Budapest</a:t>
            </a:r>
          </a:p>
          <a:p>
            <a:r>
              <a:rPr lang="hu-HU" b="1" u="sng" dirty="0" smtClean="0"/>
              <a:t>Könyvei:</a:t>
            </a:r>
            <a:r>
              <a:rPr lang="hu-HU" b="1" dirty="0" smtClean="0"/>
              <a:t>		</a:t>
            </a:r>
            <a:r>
              <a:rPr lang="hu-HU" dirty="0" smtClean="0"/>
              <a:t>Egy ember élete, Tisztaság könyve, Az út vége, Anyám címere</a:t>
            </a:r>
          </a:p>
          <a:p>
            <a:r>
              <a:rPr lang="hu-HU" b="1" u="sng" dirty="0" smtClean="0"/>
              <a:t>Műalkotás:</a:t>
            </a:r>
            <a:r>
              <a:rPr lang="hu-HU" b="1" dirty="0" smtClean="0"/>
              <a:t>	</a:t>
            </a:r>
            <a:r>
              <a:rPr lang="hu-HU" dirty="0" err="1" smtClean="0"/>
              <a:t>To</a:t>
            </a:r>
            <a:r>
              <a:rPr lang="hu-HU" dirty="0" smtClean="0"/>
              <a:t> mozi, </a:t>
            </a:r>
            <a:r>
              <a:rPr lang="hu-HU" dirty="0" err="1" smtClean="0"/>
              <a:t>Goldfish</a:t>
            </a:r>
            <a:r>
              <a:rPr lang="hu-HU" dirty="0" smtClean="0"/>
              <a:t>, </a:t>
            </a:r>
            <a:r>
              <a:rPr lang="hu-HU" dirty="0" err="1" smtClean="0"/>
              <a:t>Untitled</a:t>
            </a:r>
            <a:r>
              <a:rPr lang="hu-HU" dirty="0" smtClean="0"/>
              <a:t> (</a:t>
            </a:r>
            <a:r>
              <a:rPr lang="hu-HU" dirty="0" err="1" smtClean="0"/>
              <a:t>Twenty</a:t>
            </a:r>
            <a:r>
              <a:rPr lang="hu-HU" dirty="0" smtClean="0"/>
              <a:t>), </a:t>
            </a:r>
            <a:r>
              <a:rPr lang="hu-HU" dirty="0" err="1" smtClean="0"/>
              <a:t>Composition</a:t>
            </a:r>
            <a:r>
              <a:rPr lang="hu-HU" dirty="0" smtClean="0"/>
              <a:t>…</a:t>
            </a:r>
          </a:p>
          <a:p>
            <a:r>
              <a:rPr lang="hu-HU" b="1" u="sng" dirty="0" smtClean="0"/>
              <a:t>Filmek:</a:t>
            </a:r>
            <a:r>
              <a:rPr lang="hu-HU" b="1" dirty="0" smtClean="0"/>
              <a:t>		</a:t>
            </a:r>
            <a:r>
              <a:rPr lang="hu-HU" dirty="0" smtClean="0"/>
              <a:t>Angyalok földje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409311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18590">
        <p:push dir="u"/>
      </p:transition>
    </mc:Choice>
    <mc:Fallback>
      <p:transition advTm="1859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Ilyen volt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Kassák Lajos egyszerre volt költő, író</a:t>
            </a:r>
            <a:r>
              <a:rPr lang="hu-HU" smtClean="0"/>
              <a:t>, szerkesztő </a:t>
            </a:r>
            <a:r>
              <a:rPr lang="hu-HU" dirty="0" smtClean="0"/>
              <a:t>és festő. Akármihez kezdett mindent nagy lelkesedéssel csinált. Autodidakta művész volt, vagyis nem iskolában vagy egyetemen, hanem egyedül tanult festeni, verset írni. Szegény családból származott, a ma Szlovákiához tartozó Érsekújváron született.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9245" y="3573984"/>
            <a:ext cx="2467915" cy="28627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180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18485">
        <p:push dir="u"/>
      </p:transition>
    </mc:Choice>
    <mc:Fallback>
      <p:transition advTm="18485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Vörös szőnyeg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5069" y="1788502"/>
            <a:ext cx="3356815" cy="4624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34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Kompozíció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85381" y="2196306"/>
            <a:ext cx="2581275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55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Magányos fa a parton</a:t>
            </a:r>
            <a:br>
              <a:rPr lang="hu-HU" dirty="0" smtClean="0"/>
            </a:br>
            <a:r>
              <a:rPr lang="hu-HU" dirty="0" smtClean="0"/>
              <a:t>                                         </a:t>
            </a:r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</a:rPr>
              <a:t>(ez a kedvenc képem tőle </a:t>
            </a:r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)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9922" y="2160588"/>
            <a:ext cx="4372193" cy="3881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14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Anyácska vigyáz ránk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9953" y="1930400"/>
            <a:ext cx="4888125" cy="3238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64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Készítette:		Bartal Carmen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41" y="1647765"/>
            <a:ext cx="3546407" cy="129119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1735" y="1647765"/>
            <a:ext cx="2609380" cy="255190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4049" y="3552125"/>
            <a:ext cx="2764799" cy="2462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07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219</TotalTime>
  <Words>69</Words>
  <Application>Microsoft Office PowerPoint</Application>
  <PresentationFormat>Egyéni</PresentationFormat>
  <Paragraphs>14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Fazetta</vt:lpstr>
      <vt:lpstr>Kassák Lajos </vt:lpstr>
      <vt:lpstr>2. dia</vt:lpstr>
      <vt:lpstr>Ilyen volt</vt:lpstr>
      <vt:lpstr>Vörös szőnyeg </vt:lpstr>
      <vt:lpstr>Kompozíció</vt:lpstr>
      <vt:lpstr>Magányos fa a parton                                          (ez a kedvenc képem tőle )</vt:lpstr>
      <vt:lpstr>Anyácska vigyáz ránk</vt:lpstr>
      <vt:lpstr>Készítette:  Bartal Carmen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Kassák Lajos</dc:title>
  <dc:creator>gágf4vol9gtrfvb</dc:creator>
  <cp:lastModifiedBy>Hóka Rozália</cp:lastModifiedBy>
  <cp:revision>8</cp:revision>
  <dcterms:created xsi:type="dcterms:W3CDTF">2016-03-05T11:03:46Z</dcterms:created>
  <dcterms:modified xsi:type="dcterms:W3CDTF">2016-04-25T20:25:52Z</dcterms:modified>
</cp:coreProperties>
</file>