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7" r:id="rId1"/>
  </p:sldMasterIdLst>
  <p:sldIdLst>
    <p:sldId id="256" r:id="rId2"/>
    <p:sldId id="257" r:id="rId3"/>
    <p:sldId id="270" r:id="rId4"/>
    <p:sldId id="258" r:id="rId5"/>
    <p:sldId id="269" r:id="rId6"/>
    <p:sldId id="266" r:id="rId7"/>
    <p:sldId id="268" r:id="rId8"/>
    <p:sldId id="267" r:id="rId9"/>
    <p:sldId id="262" r:id="rId10"/>
    <p:sldId id="260" r:id="rId1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88" autoAdjust="0"/>
    <p:restoredTop sz="94660"/>
  </p:normalViewPr>
  <p:slideViewPr>
    <p:cSldViewPr snapToGrid="0">
      <p:cViewPr>
        <p:scale>
          <a:sx n="94" d="100"/>
          <a:sy n="94" d="100"/>
        </p:scale>
        <p:origin x="-72" y="-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8BD2-D64F-4B08-90D7-792C0EEAB63F}" type="datetimeFigureOut">
              <a:rPr lang="hu-HU" smtClean="0"/>
              <a:pPr/>
              <a:t>2016.02.10.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F17D-9DE3-448B-BDE8-42A8671AD2E0}" type="slidenum">
              <a:rPr lang="hu-HU" smtClean="0"/>
              <a:pPr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6587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8BD2-D64F-4B08-90D7-792C0EEAB63F}" type="datetimeFigureOut">
              <a:rPr lang="hu-HU" smtClean="0"/>
              <a:pPr/>
              <a:t>2016.02.10.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F17D-9DE3-448B-BDE8-42A8671AD2E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48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8BD2-D64F-4B08-90D7-792C0EEAB63F}" type="datetimeFigureOut">
              <a:rPr lang="hu-HU" smtClean="0"/>
              <a:pPr/>
              <a:t>2016.02.10.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F17D-9DE3-448B-BDE8-42A8671AD2E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5177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8BD2-D64F-4B08-90D7-792C0EEAB63F}" type="datetimeFigureOut">
              <a:rPr lang="hu-HU" smtClean="0"/>
              <a:pPr/>
              <a:t>2016.02.10.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F17D-9DE3-448B-BDE8-42A8671AD2E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3625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8BD2-D64F-4B08-90D7-792C0EEAB63F}" type="datetimeFigureOut">
              <a:rPr lang="hu-HU" smtClean="0"/>
              <a:pPr/>
              <a:t>2016.02.10.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F17D-9DE3-448B-BDE8-42A8671AD2E0}" type="slidenum">
              <a:rPr lang="hu-HU" smtClean="0"/>
              <a:pPr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1766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8BD2-D64F-4B08-90D7-792C0EEAB63F}" type="datetimeFigureOut">
              <a:rPr lang="hu-HU" smtClean="0"/>
              <a:pPr/>
              <a:t>2016.02.10.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F17D-9DE3-448B-BDE8-42A8671AD2E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823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8BD2-D64F-4B08-90D7-792C0EEAB63F}" type="datetimeFigureOut">
              <a:rPr lang="hu-HU" smtClean="0"/>
              <a:pPr/>
              <a:t>2016.02.10.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F17D-9DE3-448B-BDE8-42A8671AD2E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911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8BD2-D64F-4B08-90D7-792C0EEAB63F}" type="datetimeFigureOut">
              <a:rPr lang="hu-HU" smtClean="0"/>
              <a:pPr/>
              <a:t>2016.02.10.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F17D-9DE3-448B-BDE8-42A8671AD2E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61646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8BD2-D64F-4B08-90D7-792C0EEAB63F}" type="datetimeFigureOut">
              <a:rPr lang="hu-HU" smtClean="0"/>
              <a:pPr/>
              <a:t>2016.02.10.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F17D-9DE3-448B-BDE8-42A8671AD2E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2575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1C58BD2-D64F-4B08-90D7-792C0EEAB63F}" type="datetimeFigureOut">
              <a:rPr lang="hu-HU" smtClean="0"/>
              <a:pPr/>
              <a:t>2016.02.10.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77F17D-9DE3-448B-BDE8-42A8671AD2E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8836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8BD2-D64F-4B08-90D7-792C0EEAB63F}" type="datetimeFigureOut">
              <a:rPr lang="hu-HU" smtClean="0"/>
              <a:pPr/>
              <a:t>2016.02.10.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F17D-9DE3-448B-BDE8-42A8671AD2E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8512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1C58BD2-D64F-4B08-90D7-792C0EEAB63F}" type="datetimeFigureOut">
              <a:rPr lang="hu-HU" smtClean="0"/>
              <a:pPr/>
              <a:t>2016.02.10.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E77F17D-9DE3-448B-BDE8-42A8671AD2E0}" type="slidenum">
              <a:rPr lang="hu-HU" smtClean="0"/>
              <a:pPr/>
              <a:t>‹#›</a:t>
            </a:fld>
            <a:endParaRPr 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315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Eszkim</a:t>
            </a:r>
            <a:r>
              <a:rPr lang="hu-HU" dirty="0" smtClean="0"/>
              <a:t>ók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3394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447775" y="2352616"/>
            <a:ext cx="4700935" cy="2714625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097280" y="2352616"/>
            <a:ext cx="5185533" cy="3065479"/>
          </a:xfrm>
        </p:spPr>
        <p:txBody>
          <a:bodyPr>
            <a:normAutofit/>
          </a:bodyPr>
          <a:lstStyle/>
          <a:p>
            <a:r>
              <a:rPr lang="hu-HU" sz="4000" dirty="0" smtClean="0"/>
              <a:t>Életük manapság megváltozott, kultúrájuk, életformájuk hanyatlik. Vándorló inuit csoportok alig maradtak.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4092629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1845735"/>
            <a:ext cx="2753331" cy="4022725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04575" y="2541194"/>
            <a:ext cx="6751105" cy="2352778"/>
          </a:xfrm>
        </p:spPr>
        <p:txBody>
          <a:bodyPr>
            <a:noAutofit/>
          </a:bodyPr>
          <a:lstStyle/>
          <a:p>
            <a:r>
              <a:rPr lang="hu-HU" sz="5400" dirty="0" smtClean="0"/>
              <a:t>Eszkimó </a:t>
            </a:r>
            <a:r>
              <a:rPr lang="en-GB" sz="5400" dirty="0" smtClean="0"/>
              <a:t>=</a:t>
            </a:r>
            <a:r>
              <a:rPr lang="hu-HU" sz="5400" dirty="0" smtClean="0"/>
              <a:t> algonkin indián nyelv, jelentése nyershús-evő</a:t>
            </a:r>
            <a:endParaRPr lang="hu-HU" sz="5400" dirty="0"/>
          </a:p>
        </p:txBody>
      </p:sp>
    </p:spTree>
    <p:extLst>
      <p:ext uri="{BB962C8B-B14F-4D97-AF65-F5344CB8AC3E}">
        <p14:creationId xmlns:p14="http://schemas.microsoft.com/office/powerpoint/2010/main" val="208992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92810" y="1845735"/>
            <a:ext cx="5311452" cy="3684910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hu-HU" sz="5400" dirty="0" smtClean="0"/>
              <a:t>Az eszkimók (inuit-ok) Észak-Amerika és Kelet-Szibéria sarkvidéki területein élnek.</a:t>
            </a:r>
            <a:endParaRPr lang="hu-HU" sz="5400" dirty="0"/>
          </a:p>
        </p:txBody>
      </p:sp>
    </p:spTree>
    <p:extLst>
      <p:ext uri="{BB962C8B-B14F-4D97-AF65-F5344CB8AC3E}">
        <p14:creationId xmlns:p14="http://schemas.microsoft.com/office/powerpoint/2010/main" val="299231661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727"/>
          <a:stretch/>
        </p:blipFill>
        <p:spPr>
          <a:xfrm>
            <a:off x="1097280" y="1845735"/>
            <a:ext cx="3964434" cy="3261413"/>
          </a:xfrm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370490" y="1845735"/>
            <a:ext cx="5785190" cy="3642597"/>
          </a:xfrm>
        </p:spPr>
        <p:txBody>
          <a:bodyPr>
            <a:noAutofit/>
          </a:bodyPr>
          <a:lstStyle/>
          <a:p>
            <a:r>
              <a:rPr lang="hu-HU" sz="3200" dirty="0" smtClean="0"/>
              <a:t>Nyáron sátrakban, télen uszadékfából, kőből, tőzegből épült házakban (részben vagy mélyebben földbe vájt hideg és szélmentes szintekkel).</a:t>
            </a:r>
          </a:p>
          <a:p>
            <a:r>
              <a:rPr lang="hu-HU" sz="3200" dirty="0" smtClean="0"/>
              <a:t>Egyes csoportok hókunyhót (iglut) építenek.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2083001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574891" y="1976995"/>
            <a:ext cx="5580790" cy="4023360"/>
          </a:xfrm>
        </p:spPr>
        <p:txBody>
          <a:bodyPr>
            <a:noAutofit/>
          </a:bodyPr>
          <a:lstStyle/>
          <a:p>
            <a:r>
              <a:rPr lang="hu-HU" sz="4000" dirty="0" smtClean="0"/>
              <a:t>Az iglu egy kalap szerű kupola amit kemény hóból készítenek.</a:t>
            </a:r>
          </a:p>
          <a:p>
            <a:r>
              <a:rPr lang="hu-HU" sz="4000" dirty="0" smtClean="0"/>
              <a:t>A hó olyan jól szigetelt, hogy bent tartja a meleget és kizárja a hideget.</a:t>
            </a:r>
            <a:endParaRPr lang="hu-HU" sz="4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97280" y="1845734"/>
            <a:ext cx="4285881" cy="4285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9083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097280" y="2618467"/>
            <a:ext cx="6630044" cy="2262627"/>
          </a:xfrm>
        </p:spPr>
        <p:txBody>
          <a:bodyPr>
            <a:normAutofit/>
          </a:bodyPr>
          <a:lstStyle/>
          <a:p>
            <a:r>
              <a:rPr lang="hu-HU" sz="4800" dirty="0" smtClean="0"/>
              <a:t>A férfiak a vad elejtését végzik, a további feldolgozás a nő dolga.</a:t>
            </a:r>
            <a:endParaRPr lang="hu-HU" sz="4800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2850" y="2352675"/>
            <a:ext cx="2247900" cy="3009900"/>
          </a:xfrm>
        </p:spPr>
      </p:pic>
    </p:spTree>
    <p:extLst>
      <p:ext uri="{BB962C8B-B14F-4D97-AF65-F5344CB8AC3E}">
        <p14:creationId xmlns:p14="http://schemas.microsoft.com/office/powerpoint/2010/main" val="382896010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963" y="2191933"/>
            <a:ext cx="4938712" cy="3331385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hu-HU" sz="4800" dirty="0" smtClean="0"/>
              <a:t>Vadászó, gyüjtögető életmódot élnek. Fókát, bálnát, cethalat, halakat, madarakat esznek.</a:t>
            </a:r>
            <a:endParaRPr lang="hu-HU" sz="4800" dirty="0"/>
          </a:p>
        </p:txBody>
      </p:sp>
    </p:spTree>
    <p:extLst>
      <p:ext uri="{BB962C8B-B14F-4D97-AF65-F5344CB8AC3E}">
        <p14:creationId xmlns:p14="http://schemas.microsoft.com/office/powerpoint/2010/main" val="37617837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720" y="2074163"/>
            <a:ext cx="4937760" cy="3566924"/>
          </a:xfrm>
        </p:spPr>
        <p:txBody>
          <a:bodyPr>
            <a:normAutofit/>
          </a:bodyPr>
          <a:lstStyle/>
          <a:p>
            <a:r>
              <a:rPr lang="hu-HU" sz="3200" dirty="0" smtClean="0"/>
              <a:t>Az elejtett állatok csontját, bőrét és szőrét mindennapi használati tárgyak készítésére hasznáják fel: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sz="3200" dirty="0"/>
              <a:t>s</a:t>
            </a:r>
            <a:r>
              <a:rPr lang="hu-HU" sz="3200" dirty="0" smtClean="0"/>
              <a:t>zőrmeruha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sz="3200" dirty="0"/>
              <a:t>c</a:t>
            </a:r>
            <a:r>
              <a:rPr lang="hu-HU" sz="3200" dirty="0" smtClean="0"/>
              <a:t>sizma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sz="3200" dirty="0"/>
              <a:t>h</a:t>
            </a:r>
            <a:r>
              <a:rPr lang="hu-HU" sz="3200" dirty="0" smtClean="0"/>
              <a:t>ótalpak </a:t>
            </a:r>
            <a:endParaRPr lang="hu-HU" sz="32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218238" y="1869521"/>
            <a:ext cx="4937124" cy="3976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3617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Vadászótársaik a kutyák, akik a legnagyobb hóviharban is mindig visszatalálnak a táborhelyhez.</a:t>
            </a:r>
            <a:endParaRPr lang="hu-HU" sz="44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675438" y="1846263"/>
            <a:ext cx="4022725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8879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97</TotalTime>
  <Words>157</Words>
  <Application>Microsoft Office PowerPoint</Application>
  <PresentationFormat>Custom</PresentationFormat>
  <Paragraphs>15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Retrospect</vt:lpstr>
      <vt:lpstr>Eszkimók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Krisztina Nagy</dc:creator>
  <cp:lastModifiedBy>pc</cp:lastModifiedBy>
  <cp:revision>12</cp:revision>
  <dcterms:created xsi:type="dcterms:W3CDTF">2016-01-25T16:38:24Z</dcterms:created>
  <dcterms:modified xsi:type="dcterms:W3CDTF">2016-02-10T11:39:45Z</dcterms:modified>
</cp:coreProperties>
</file>