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6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7216-9A50-4308-A360-88B46CB6BC37}" type="datetimeFigureOut">
              <a:rPr lang="hu-HU" smtClean="0"/>
              <a:t>2016.01.26.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14E4-2EEC-45D1-B42A-D033AE63A1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5776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7216-9A50-4308-A360-88B46CB6BC37}" type="datetimeFigureOut">
              <a:rPr lang="hu-HU" smtClean="0"/>
              <a:t>2016.01.26.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14E4-2EEC-45D1-B42A-D033AE63A1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3347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7216-9A50-4308-A360-88B46CB6BC37}" type="datetimeFigureOut">
              <a:rPr lang="hu-HU" smtClean="0"/>
              <a:t>2016.01.26.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14E4-2EEC-45D1-B42A-D033AE63A1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3047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7216-9A50-4308-A360-88B46CB6BC37}" type="datetimeFigureOut">
              <a:rPr lang="hu-HU" smtClean="0"/>
              <a:t>2016.01.26.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14E4-2EEC-45D1-B42A-D033AE63A1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86284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7216-9A50-4308-A360-88B46CB6BC37}" type="datetimeFigureOut">
              <a:rPr lang="hu-HU" smtClean="0"/>
              <a:t>2016.01.26.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14E4-2EEC-45D1-B42A-D033AE63A1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5897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7216-9A50-4308-A360-88B46CB6BC37}" type="datetimeFigureOut">
              <a:rPr lang="hu-HU" smtClean="0"/>
              <a:t>2016.01.26.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14E4-2EEC-45D1-B42A-D033AE63A1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0380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7216-9A50-4308-A360-88B46CB6BC37}" type="datetimeFigureOut">
              <a:rPr lang="hu-HU" smtClean="0"/>
              <a:t>2016.01.26.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14E4-2EEC-45D1-B42A-D033AE63A1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0116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7216-9A50-4308-A360-88B46CB6BC37}" type="datetimeFigureOut">
              <a:rPr lang="hu-HU" smtClean="0"/>
              <a:t>2016.01.26.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14E4-2EEC-45D1-B42A-D033AE63A1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58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7216-9A50-4308-A360-88B46CB6BC37}" type="datetimeFigureOut">
              <a:rPr lang="hu-HU" smtClean="0"/>
              <a:t>2016.01.26.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14E4-2EEC-45D1-B42A-D033AE63A1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13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7216-9A50-4308-A360-88B46CB6BC37}" type="datetimeFigureOut">
              <a:rPr lang="hu-HU" smtClean="0"/>
              <a:t>2016.01.26.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14E4-2EEC-45D1-B42A-D033AE63A1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9163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7216-9A50-4308-A360-88B46CB6BC37}" type="datetimeFigureOut">
              <a:rPr lang="hu-HU" smtClean="0"/>
              <a:t>2016.01.26.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14E4-2EEC-45D1-B42A-D033AE63A1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1877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6C1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F7216-9A50-4308-A360-88B46CB6BC37}" type="datetimeFigureOut">
              <a:rPr lang="hu-HU" smtClean="0"/>
              <a:t>2016.01.26.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14E4-2EEC-45D1-B42A-D033AE63A1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598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8000" b="1" dirty="0" smtClean="0"/>
              <a:t>LÓPATKOLÁS</a:t>
            </a:r>
            <a:endParaRPr lang="hu-HU" sz="8000" b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5839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ló patája megfelel az emberi körömnek, de nem csak egy oldalról borítja az ujj végét, hanem három oldalról veszi azt körbe.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4304" y="1949257"/>
            <a:ext cx="5603391" cy="4096701"/>
          </a:xfrm>
        </p:spPr>
      </p:pic>
    </p:spTree>
    <p:extLst>
      <p:ext uri="{BB962C8B-B14F-4D97-AF65-F5344CB8AC3E}">
        <p14:creationId xmlns:p14="http://schemas.microsoft.com/office/powerpoint/2010/main" val="310009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lovak patája a kövezett, aszfaltozott utakon gyorsan és gyakran ferdén kopik, ezért védeni kell. Többek között ezt a célt szolgálja a patkolás.</a:t>
            </a:r>
            <a:b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194741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patkó alatt a pata ugyanúgy nő, mint az emberi köröm, ezért folyamatosan ápolni kell. Ehhez 6-8 hetente le kell venni a patkót és „pedikűrözni” kell a lovat erre a célra készített éles késekkel és egyéb szerszámokkal.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355" y="1990829"/>
            <a:ext cx="4400750" cy="4271858"/>
          </a:xfr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233" y="1997762"/>
            <a:ext cx="5686567" cy="426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23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kovács a nyers patkót hozzáméri a ló patájához, majd felhevíti és kalapáccsal formára igazítja. 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" y="2017612"/>
            <a:ext cx="5462551" cy="3577971"/>
          </a:xfr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2977" y="2017612"/>
            <a:ext cx="5380613" cy="3577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47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felhevített patkót hozzászorítja a ló patájához, így állapítja meg, hogy a patkó mindenütt jól érintkezik- e a patával. Ahol érintkeznek, ott a pata szaruanyaga kicsit megég és füstöl.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2331479"/>
            <a:ext cx="5043985" cy="3359294"/>
          </a:xfr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120" y="2331479"/>
            <a:ext cx="4803790" cy="3359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40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patkót ismét felizzítja és végleges formájára alakítja, majd ha kihűlt, felszögezi a ló patájára.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790" y="1690688"/>
            <a:ext cx="4798420" cy="4798420"/>
          </a:xfrm>
        </p:spPr>
      </p:pic>
    </p:spTree>
    <p:extLst>
      <p:ext uri="{BB962C8B-B14F-4D97-AF65-F5344CB8AC3E}">
        <p14:creationId xmlns:p14="http://schemas.microsoft.com/office/powerpoint/2010/main" val="38963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 alulról, helyes módon bevert patkószög hegye kibújik a pata falán - a peremétől jó ujjnyival feljebb-, ahol oldalra kalapálják vagy lecsípik a végét és úgy kalapálják el.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262" y="1995876"/>
            <a:ext cx="5661476" cy="4252751"/>
          </a:xfrm>
        </p:spPr>
      </p:pic>
    </p:spTree>
    <p:extLst>
      <p:ext uri="{BB962C8B-B14F-4D97-AF65-F5344CB8AC3E}">
        <p14:creationId xmlns:p14="http://schemas.microsoft.com/office/powerpoint/2010/main" val="344774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>
            <a:noAutofit/>
          </a:bodyPr>
          <a:lstStyle/>
          <a:p>
            <a:r>
              <a:rPr lang="hu-HU" sz="2800" dirty="0"/>
              <a:t>A</a:t>
            </a:r>
            <a:r>
              <a:rPr lang="hu-HU" sz="2800" dirty="0" smtClean="0"/>
              <a:t> Szitakötő folyóirat Megpatkolt köröm c. cikkének felhasználásával  (Szitakötő 32.szám, 36. oldal, szerző: Victor András) készítette: </a:t>
            </a:r>
            <a:br>
              <a:rPr lang="hu-HU" sz="2800" dirty="0" smtClean="0"/>
            </a:br>
            <a:r>
              <a:rPr lang="hu-HU" sz="2800" dirty="0" smtClean="0"/>
              <a:t>Jenei Beáta, Huszár Gál Gimnázium, Debrecen</a:t>
            </a:r>
            <a:br>
              <a:rPr lang="hu-HU" sz="2800" dirty="0" smtClean="0"/>
            </a:br>
            <a:r>
              <a:rPr lang="hu-HU" sz="2800" dirty="0" smtClean="0"/>
              <a:t>Fotók: internet</a:t>
            </a:r>
            <a:br>
              <a:rPr lang="hu-HU" sz="2800" dirty="0" smtClean="0"/>
            </a:br>
            <a:r>
              <a:rPr lang="hu-HU" sz="2800" dirty="0" smtClean="0"/>
              <a:t/>
            </a:r>
            <a:br>
              <a:rPr lang="hu-HU" sz="2800" dirty="0" smtClean="0"/>
            </a:b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6455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220</Words>
  <Application>Microsoft Office PowerPoint</Application>
  <PresentationFormat>Szélesvásznú</PresentationFormat>
  <Paragraphs>9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Office-téma</vt:lpstr>
      <vt:lpstr>LÓPATKOLÁS</vt:lpstr>
      <vt:lpstr>A ló patája megfelel az emberi körömnek, de nem csak egy oldalról borítja az ujj végét, hanem három oldalról veszi azt körbe.</vt:lpstr>
      <vt:lpstr>A lovak patája a kövezett, aszfaltozott utakon gyorsan és gyakran ferdén kopik, ezért védeni kell. Többek között ezt a célt szolgálja a patkolás. </vt:lpstr>
      <vt:lpstr>A patkó alatt a pata ugyanúgy nő, mint az emberi köröm, ezért folyamatosan ápolni kell. Ehhez 6-8 hetente le kell venni a patkót és „pedikűrözni” kell a lovat erre a célra készített éles késekkel és egyéb szerszámokkal.</vt:lpstr>
      <vt:lpstr>A kovács a nyers patkót hozzáméri a ló patájához, majd felhevíti és kalapáccsal formára igazítja. </vt:lpstr>
      <vt:lpstr>A felhevített patkót hozzászorítja a ló patájához, így állapítja meg, hogy a patkó mindenütt jól érintkezik- e a patával. Ahol érintkeznek, ott a pata szaruanyaga kicsit megég és füstöl.</vt:lpstr>
      <vt:lpstr>A patkót ismét felizzítja és végleges formájára alakítja, majd ha kihűlt, felszögezi a ló patájára.</vt:lpstr>
      <vt:lpstr>Az alulról, helyes módon bevert patkószög hegye kibújik a pata falán - a peremétől jó ujjnyival feljebb-, ahol oldalra kalapálják vagy lecsípik a végét és úgy kalapálják el.</vt:lpstr>
      <vt:lpstr>A Szitakötő folyóirat Megpatkolt köröm c. cikkének felhasználásával  (Szitakötő 32.szám, 36. oldal, szerző: Victor András) készítette:  Jenei Beáta, Huszár Gál Gimnázium, Debrecen Fotók: internet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LÓPATKOLÁS</dc:title>
  <dc:creator>JBetty</dc:creator>
  <cp:lastModifiedBy>JBetty</cp:lastModifiedBy>
  <cp:revision>12</cp:revision>
  <dcterms:created xsi:type="dcterms:W3CDTF">2016-01-25T23:53:24Z</dcterms:created>
  <dcterms:modified xsi:type="dcterms:W3CDTF">2016-01-26T01:15:50Z</dcterms:modified>
</cp:coreProperties>
</file>