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2015.11.12.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7200" dirty="0" smtClean="0"/>
              <a:t>Víz a Földön</a:t>
            </a:r>
            <a:endParaRPr lang="hu-HU" sz="7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836712"/>
            <a:ext cx="4896544" cy="4389120"/>
          </a:xfrm>
        </p:spPr>
        <p:txBody>
          <a:bodyPr>
            <a:noAutofit/>
          </a:bodyPr>
          <a:lstStyle/>
          <a:p>
            <a:r>
              <a:rPr lang="hu-HU" sz="3200" dirty="0" smtClean="0"/>
              <a:t>A víz nélkülözhetetlen az élethez. Ez az egyik legfontosabb anyag a Földön. </a:t>
            </a:r>
          </a:p>
          <a:p>
            <a:r>
              <a:rPr lang="hu-HU" sz="3200" dirty="0" smtClean="0"/>
              <a:t>Az egyetlen olyan anyag, amely mindhárom halmazállapotban (szilárd, folyékony, légnemű) megtalálható a természetben.</a:t>
            </a:r>
            <a:endParaRPr lang="hu-HU" sz="3200" dirty="0"/>
          </a:p>
        </p:txBody>
      </p:sp>
      <p:pic>
        <p:nvPicPr>
          <p:cNvPr id="4" name="Kép 3" descr="viz_fol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124744"/>
            <a:ext cx="2867025" cy="409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5" name="Tartalom helye 4" descr="36_felho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836712"/>
            <a:ext cx="3312368" cy="2481079"/>
          </a:xfrm>
        </p:spPr>
      </p:pic>
      <p:pic>
        <p:nvPicPr>
          <p:cNvPr id="6" name="Kép 5" descr="5727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780928"/>
            <a:ext cx="4032448" cy="2520280"/>
          </a:xfrm>
          <a:prstGeom prst="rect">
            <a:avLst/>
          </a:prstGeom>
        </p:spPr>
      </p:pic>
      <p:pic>
        <p:nvPicPr>
          <p:cNvPr id="8" name="Kép 7" descr="Szalajka_Vízesé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645024"/>
            <a:ext cx="3902775" cy="2931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u-HU" sz="4000" dirty="0" smtClean="0"/>
              <a:t>A Föld felszínének kb. 71%- át víz borítja</a:t>
            </a:r>
            <a:endParaRPr lang="hu-HU" sz="4000" dirty="0"/>
          </a:p>
        </p:txBody>
      </p:sp>
      <p:pic>
        <p:nvPicPr>
          <p:cNvPr id="4" name="Tartalom helye 3" descr="slide_6 másolat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3677" y="1935163"/>
            <a:ext cx="4276646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hu-HU" sz="3600" dirty="0" smtClean="0"/>
              <a:t>A Föld vízkészletének csupán 3%- a édesvíz, a többi 97% sósvíz.</a:t>
            </a:r>
            <a:endParaRPr lang="hu-HU" sz="3600" dirty="0"/>
          </a:p>
        </p:txBody>
      </p:sp>
      <p:pic>
        <p:nvPicPr>
          <p:cNvPr id="4" name="Tartalom helye 3" descr="f_v0_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2204864"/>
            <a:ext cx="5905655" cy="36733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Autofit/>
          </a:bodyPr>
          <a:lstStyle/>
          <a:p>
            <a:r>
              <a:rPr lang="hu-HU" sz="2400" dirty="0" smtClean="0"/>
              <a:t>A Föld vízkészletének arányai: </a:t>
            </a:r>
            <a:br>
              <a:rPr lang="hu-HU" sz="2400" dirty="0" smtClean="0"/>
            </a:br>
            <a:r>
              <a:rPr lang="hu-HU" sz="2400" dirty="0" smtClean="0"/>
              <a:t>a nagyobbik kék gömb a teljes földi vízkészletet, a kicsi kék gömb az édesvíz arányát modellezi.</a:t>
            </a:r>
            <a:endParaRPr lang="hu-HU" sz="2400" dirty="0"/>
          </a:p>
        </p:txBody>
      </p:sp>
      <p:pic>
        <p:nvPicPr>
          <p:cNvPr id="4" name="Tartalom helye 3" descr="20120517-viz-fold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2060848"/>
            <a:ext cx="7128792" cy="43988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u-HU" sz="3600" dirty="0" smtClean="0"/>
              <a:t>Az édesvizek megoszlása</a:t>
            </a:r>
            <a:br>
              <a:rPr lang="hu-HU" sz="3600" dirty="0" smtClean="0"/>
            </a:br>
            <a:endParaRPr lang="hu-HU" sz="3600" dirty="0"/>
          </a:p>
        </p:txBody>
      </p:sp>
      <p:pic>
        <p:nvPicPr>
          <p:cNvPr id="4" name="Tartalom helye 3" descr="edesv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916832"/>
            <a:ext cx="7177647" cy="44644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sz="320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88640"/>
            <a:ext cx="3600400" cy="6264696"/>
          </a:xfrm>
        </p:spPr>
        <p:txBody>
          <a:bodyPr>
            <a:normAutofit/>
          </a:bodyPr>
          <a:lstStyle/>
          <a:p>
            <a:r>
              <a:rPr lang="hu-HU" sz="3200" dirty="0" smtClean="0"/>
              <a:t>Az édesvizek 79%- a</a:t>
            </a:r>
            <a:r>
              <a:rPr lang="hu-HU" sz="3200" dirty="0" smtClean="0"/>
              <a:t> szilárd halmazállapotú (hó, jég, </a:t>
            </a:r>
            <a:r>
              <a:rPr lang="hu-HU" sz="3200" dirty="0" smtClean="0"/>
              <a:t>gleccserek).</a:t>
            </a:r>
          </a:p>
          <a:p>
            <a:r>
              <a:rPr lang="hu-HU" sz="3200" dirty="0" smtClean="0"/>
              <a:t>20% a felszín alatt található (pl. ásványvizek, barlangi tavak, stb.).</a:t>
            </a:r>
          </a:p>
          <a:p>
            <a:r>
              <a:rPr lang="hu-HU" sz="3200" dirty="0" smtClean="0"/>
              <a:t>1% felszíni víz (pl. tavak, folyók).</a:t>
            </a:r>
            <a:endParaRPr lang="hu-HU" sz="3200" dirty="0"/>
          </a:p>
        </p:txBody>
      </p:sp>
      <p:pic>
        <p:nvPicPr>
          <p:cNvPr id="4" name="Kép 3" descr="gleccs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88640"/>
            <a:ext cx="3096344" cy="1950697"/>
          </a:xfrm>
          <a:prstGeom prst="rect">
            <a:avLst/>
          </a:prstGeom>
        </p:spPr>
      </p:pic>
      <p:pic>
        <p:nvPicPr>
          <p:cNvPr id="5" name="Kép 4" descr="barlangi tó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2204864"/>
            <a:ext cx="2808312" cy="2106234"/>
          </a:xfrm>
          <a:prstGeom prst="rect">
            <a:avLst/>
          </a:prstGeom>
        </p:spPr>
      </p:pic>
      <p:pic>
        <p:nvPicPr>
          <p:cNvPr id="6" name="Kép 5" descr="folyó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4365104"/>
            <a:ext cx="2194173" cy="23127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143000"/>
          </a:xfrm>
        </p:spPr>
        <p:txBody>
          <a:bodyPr>
            <a:noAutofit/>
          </a:bodyPr>
          <a:lstStyle/>
          <a:p>
            <a:r>
              <a:rPr lang="hu-HU" sz="2800" dirty="0" smtClean="0"/>
              <a:t>Bár a víz örök körforgást végez a természetben, kötelességünk takarékoskodni vele és vigyázni a tisztaságára.</a:t>
            </a:r>
            <a:endParaRPr lang="hu-HU" sz="2800" dirty="0"/>
          </a:p>
        </p:txBody>
      </p:sp>
      <p:pic>
        <p:nvPicPr>
          <p:cNvPr id="4" name="Tartalom helye 3" descr="viz_korforgas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348880"/>
            <a:ext cx="7269392" cy="4155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127</Words>
  <Application>Microsoft Office PowerPoint</Application>
  <PresentationFormat>Diavetítés a képernyőre (4:3 oldalarány)</PresentationFormat>
  <Paragraphs>11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Áramlás</vt:lpstr>
      <vt:lpstr>Víz a Földön</vt:lpstr>
      <vt:lpstr>2. dia</vt:lpstr>
      <vt:lpstr>3. dia</vt:lpstr>
      <vt:lpstr>A Föld felszínének kb. 71%- át víz borítja</vt:lpstr>
      <vt:lpstr>A Föld vízkészletének csupán 3%- a édesvíz, a többi 97% sósvíz.</vt:lpstr>
      <vt:lpstr>A Föld vízkészletének arányai:  a nagyobbik kék gömb a teljes földi vízkészletet, a kicsi kék gömb az édesvíz arányát modellezi.</vt:lpstr>
      <vt:lpstr>Az édesvizek megoszlása </vt:lpstr>
      <vt:lpstr>8. dia</vt:lpstr>
      <vt:lpstr>Bár a víz örök körforgást végez a természetben, kötelességünk takarékoskodni vele és vigyázni a tisztaságára.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Víz a Földön</dc:title>
  <dc:creator>JBetty</dc:creator>
  <cp:lastModifiedBy>JBetty</cp:lastModifiedBy>
  <cp:revision>10</cp:revision>
  <dcterms:created xsi:type="dcterms:W3CDTF">2015-11-12T22:09:06Z</dcterms:created>
  <dcterms:modified xsi:type="dcterms:W3CDTF">2015-11-12T23:30:26Z</dcterms:modified>
</cp:coreProperties>
</file>