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1" d="100"/>
          <a:sy n="71" d="100"/>
        </p:scale>
        <p:origin x="-468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814311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8930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8952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762520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654739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25140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755535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87453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242554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8704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143020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666295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64271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24461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51506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3765497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D61CF-33B9-43BE-A156-AF91ED90B21E}" type="datetimeFigureOut">
              <a:rPr lang="hu-HU" smtClean="0"/>
              <a:pPr/>
              <a:t>2015.11.29.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D4047C-0A0E-4C2C-B008-C46422F8DFD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195929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Orbán Dezső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Nézzük együtt…</a:t>
            </a:r>
            <a:endParaRPr lang="hu-HU" dirty="0"/>
          </a:p>
        </p:txBody>
      </p:sp>
      <p:pic>
        <p:nvPicPr>
          <p:cNvPr id="4" name="Kép 3" descr="http://kieselbach.hu/upload/artist/630/989/1.jp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0772" y="2697623"/>
            <a:ext cx="2332290" cy="27064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19544371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50" advTm="2000">
        <p:fade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Született: 1884. november 26. Győr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Elhunyt:    1986. október 4. Sydney Ausztrália</a:t>
            </a:r>
            <a:br>
              <a:rPr lang="hu-HU" dirty="0" smtClean="0"/>
            </a:b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Foglalkozása: Festő</a:t>
            </a:r>
            <a:endParaRPr lang="hu-HU" dirty="0"/>
          </a:p>
        </p:txBody>
      </p:sp>
      <p:pic>
        <p:nvPicPr>
          <p:cNvPr id="1026" name="Picture 2" descr="http://www.irodalmiradio.hu/femis/muveszetek/4muveszek/o_menu/orband/2templom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668" y="2627289"/>
            <a:ext cx="4667250" cy="381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526710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10000">
        <p:fade/>
      </p:transition>
    </mc:Choice>
    <mc:Fallback>
      <p:transition spd="med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800" dirty="0" smtClean="0"/>
              <a:t>Zúzmarás idő</a:t>
            </a:r>
            <a:endParaRPr lang="hu-HU" sz="4800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hu-HU" sz="2800" dirty="0" smtClean="0"/>
              <a:t>Orbán Dezső festményeire nézve óhatatlanul hatnak ránk élettörténetének különös-mesés tényei.</a:t>
            </a:r>
            <a:endParaRPr lang="hu-HU" sz="2800" dirty="0"/>
          </a:p>
        </p:txBody>
      </p:sp>
      <p:pic>
        <p:nvPicPr>
          <p:cNvPr id="2050" name="Picture 2" descr="http://artportal.hu/images/muvesz_all_images/49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44" y="738187"/>
            <a:ext cx="3784600" cy="5080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117105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250" advTm="15000">
        <p:fade/>
      </p:transition>
    </mc:Choice>
    <mc:Fallback>
      <p:transition spd="slow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Csendélet gyümölcsökkel</a:t>
            </a:r>
            <a:endParaRPr lang="hu-HU" dirty="0"/>
          </a:p>
        </p:txBody>
      </p:sp>
      <p:pic>
        <p:nvPicPr>
          <p:cNvPr id="3074" name="Picture 2" descr="http://viragjuditgaleria.hu/pics/paintings/orban_dezso-csendelet_gyumolcsokkel_1910_korul-30_18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269" y="2215356"/>
            <a:ext cx="5143500" cy="37719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166355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7000">
        <p:fade/>
      </p:transition>
    </mc:Choice>
    <mc:Fallback>
      <p:transition spd="med" advTm="7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6600" dirty="0" smtClean="0"/>
              <a:t>Orgonaliget</a:t>
            </a:r>
            <a:endParaRPr lang="hu-HU" sz="6600" dirty="0"/>
          </a:p>
        </p:txBody>
      </p:sp>
      <p:pic>
        <p:nvPicPr>
          <p:cNvPr id="4098" name="Picture 2" descr="Orgonaliget: 22. aukció (2006. tavasz) 149.téte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809" y="2160588"/>
            <a:ext cx="4990419" cy="38814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120126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4000">
        <p:fade/>
      </p:transition>
    </mc:Choice>
    <mc:Fallback>
      <p:transition spd="med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/>
              <a:t>Magányos fa</a:t>
            </a:r>
            <a:endParaRPr lang="hu-HU" dirty="0"/>
          </a:p>
        </p:txBody>
      </p:sp>
      <p:pic>
        <p:nvPicPr>
          <p:cNvPr id="5122" name="Picture 2" descr="Magányos fa, 1910 körül: 13. aukció (2003. tavasz) 99.téte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269" y="2258219"/>
            <a:ext cx="5143500" cy="36861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5202852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4000">
        <p:fade/>
      </p:transition>
    </mc:Choice>
    <mc:Fallback>
      <p:transition spd="med" advTm="4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festő rövid életrajza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b="1" dirty="0">
                <a:solidFill>
                  <a:srgbClr val="333333"/>
                </a:solidFill>
                <a:latin typeface="Open Sans"/>
              </a:rPr>
              <a:t>Autodidakta festő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. Matematikából diplomázott, ezután fordult a festészet felé. Először 1905-06-ban szerepelt a Műcsarnok és a Nemzeti Szalon kiállításain. 1906-ban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Párizsba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 utazott, ahol kapcsolatba került több ismert festővel, például itt kötött barátságot Berény Róberttel is.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A Nyolcak festőcsoport tagja lett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. 1912 és 1918 között katonai szolgálatban volt. Később a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balatonfüredi művésztelep tanára 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lett. Első egyéni kiállítása 1917-ben nyílt.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Kiállított a Helikon 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kiállítóhelységben 1923-ban, az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Ernst Múzeumban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 és 1927-ben és Pécsett is készült tárlat műveiből. 1928-ban a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Munkácsy-céh tagjává 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választották. 1929-ben aranyérmet nyert a barcelonai világkiállításon. 1931-ben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magániskolát nyitott Budapesten </a:t>
            </a:r>
            <a:r>
              <a:rPr lang="hu-HU" b="1" dirty="0" err="1">
                <a:solidFill>
                  <a:srgbClr val="333333"/>
                </a:solidFill>
                <a:latin typeface="Open Sans"/>
              </a:rPr>
              <a:t>Atelier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 névvel. 1939-ben Sydney-be költözött családjával, itt 4 évvel később művészeti iskolát alapított.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 85 évesen másodszor kapott Blake-díjat és ugyanekkor </a:t>
            </a:r>
            <a:r>
              <a:rPr lang="hu-HU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hu-HU" dirty="0" err="1" smtClean="0">
                <a:solidFill>
                  <a:srgbClr val="333333"/>
                </a:solidFill>
                <a:latin typeface="Open Sans"/>
              </a:rPr>
              <a:t>Wollongong-díjat</a:t>
            </a:r>
            <a:r>
              <a:rPr lang="hu-HU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hu-HU" dirty="0">
                <a:solidFill>
                  <a:srgbClr val="333333"/>
                </a:solidFill>
                <a:latin typeface="Open Sans"/>
              </a:rPr>
              <a:t>is nyert. 1969-ben életművéből nyílt gyűjteményes kiállítás. A külföldön élő magyar képzőművészek műveiből a Műcsarnokban 1982-ben megrendezett tárlatra küldött alkotását a Szépművészeti Múzeumnak ajándékozta. Ausztráliában a 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100. születésnapján díszdoktorrá avatták az </a:t>
            </a:r>
            <a:r>
              <a:rPr lang="hu-HU" b="1" dirty="0" err="1" smtClean="0">
                <a:solidFill>
                  <a:srgbClr val="333333"/>
                </a:solidFill>
                <a:latin typeface="Open Sans"/>
              </a:rPr>
              <a:t>Új-Dél-Walesi</a:t>
            </a:r>
            <a:r>
              <a:rPr lang="hu-HU" b="1" dirty="0" smtClean="0">
                <a:solidFill>
                  <a:srgbClr val="333333"/>
                </a:solidFill>
                <a:latin typeface="Open Sans"/>
              </a:rPr>
              <a:t> </a:t>
            </a:r>
            <a:r>
              <a:rPr lang="hu-HU" b="1" dirty="0" err="1">
                <a:solidFill>
                  <a:srgbClr val="333333"/>
                </a:solidFill>
                <a:latin typeface="Open Sans"/>
              </a:rPr>
              <a:t>Armidale</a:t>
            </a:r>
            <a:r>
              <a:rPr lang="hu-HU" b="1" dirty="0">
                <a:solidFill>
                  <a:srgbClr val="333333"/>
                </a:solidFill>
                <a:latin typeface="Open Sans"/>
              </a:rPr>
              <a:t> Egyetemen, ugyanezen a születésnapján nyílt kiállítása a Magyar Nemzeti Galériában.</a:t>
            </a:r>
            <a:endParaRPr lang="hu-HU" b="1" dirty="0"/>
          </a:p>
        </p:txBody>
      </p:sp>
    </p:spTree>
    <p:extLst>
      <p:ext uri="{BB962C8B-B14F-4D97-AF65-F5344CB8AC3E}">
        <p14:creationId xmlns="" xmlns:p14="http://schemas.microsoft.com/office/powerpoint/2010/main" val="23817087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80000">
        <p:fade/>
      </p:transition>
    </mc:Choice>
    <mc:Fallback>
      <p:transition spd="med" advTm="8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Köszönöm a figyelmet! </a:t>
            </a:r>
            <a:r>
              <a:rPr lang="hu-HU" dirty="0" smtClean="0">
                <a:sym typeface="Wingdings" panose="05000000000000000000" pitchFamily="2" charset="2"/>
              </a:rPr>
              <a:t>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/>
              <a:t>	</a:t>
            </a:r>
            <a:r>
              <a:rPr lang="hu-HU" dirty="0" smtClean="0"/>
              <a:t>									</a:t>
            </a:r>
            <a:r>
              <a:rPr lang="hu-HU" sz="1600" dirty="0" smtClean="0"/>
              <a:t>Készítette:	Bartal </a:t>
            </a:r>
            <a:r>
              <a:rPr lang="hu-HU" sz="1600" dirty="0" smtClean="0"/>
              <a:t>Carmen</a:t>
            </a:r>
            <a:endParaRPr lang="hu-HU" dirty="0"/>
          </a:p>
        </p:txBody>
      </p:sp>
      <p:pic>
        <p:nvPicPr>
          <p:cNvPr id="6146" name="Picture 2" descr="http://www.kieselbach.hu/upload/artist/630/989/19344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3042149"/>
            <a:ext cx="2934110" cy="7230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http://www.magyarkeramia.hu/keramia/illes_l/n_arckep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539" y="2251179"/>
            <a:ext cx="2904308" cy="390244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996919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 advTm="8000">
        <p:fade/>
      </p:transition>
    </mc:Choice>
    <mc:Fallback>
      <p:transition spd="med" advTm="8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</TotalTime>
  <Words>217</Words>
  <Application>Microsoft Office PowerPoint</Application>
  <PresentationFormat>Egyéni</PresentationFormat>
  <Paragraphs>11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Fazetta</vt:lpstr>
      <vt:lpstr>Orbán Dezső</vt:lpstr>
      <vt:lpstr>Született: 1884. november 26. Győr  Elhunyt:    1986. október 4. Sydney Ausztrália  Foglalkozása: Festő</vt:lpstr>
      <vt:lpstr>Zúzmarás idő</vt:lpstr>
      <vt:lpstr>Csendélet gyümölcsökkel</vt:lpstr>
      <vt:lpstr>Orgonaliget</vt:lpstr>
      <vt:lpstr>Magányos fa</vt:lpstr>
      <vt:lpstr>A festő rövid életrajza</vt:lpstr>
      <vt:lpstr>Köszönöm a figyelmet!            Készítette: Bartal Carmen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Orbán Dezső</dc:title>
  <dc:creator>gágf4vol9gtrfvb</dc:creator>
  <cp:lastModifiedBy>Hóka Rozália</cp:lastModifiedBy>
  <cp:revision>12</cp:revision>
  <dcterms:created xsi:type="dcterms:W3CDTF">2015-11-25T14:08:20Z</dcterms:created>
  <dcterms:modified xsi:type="dcterms:W3CDTF">2015-11-29T17:56:46Z</dcterms:modified>
</cp:coreProperties>
</file>